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9" r:id="rId4"/>
    <p:sldId id="260" r:id="rId5"/>
    <p:sldId id="261" r:id="rId6"/>
    <p:sldId id="263" r:id="rId7"/>
    <p:sldId id="258" r:id="rId8"/>
    <p:sldId id="262" r:id="rId9"/>
    <p:sldId id="26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0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667D3-D53C-4AB0-B7F3-6EB3F5D1A79F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118AE-1326-4760-B63A-7D521F275964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667D3-D53C-4AB0-B7F3-6EB3F5D1A79F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118AE-1326-4760-B63A-7D521F275964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667D3-D53C-4AB0-B7F3-6EB3F5D1A79F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118AE-1326-4760-B63A-7D521F275964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667D3-D53C-4AB0-B7F3-6EB3F5D1A79F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118AE-1326-4760-B63A-7D521F275964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667D3-D53C-4AB0-B7F3-6EB3F5D1A79F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118AE-1326-4760-B63A-7D521F275964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667D3-D53C-4AB0-B7F3-6EB3F5D1A79F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118AE-1326-4760-B63A-7D521F275964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667D3-D53C-4AB0-B7F3-6EB3F5D1A79F}" type="datetimeFigureOut">
              <a:rPr lang="ru-RU" smtClean="0"/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118AE-1326-4760-B63A-7D521F275964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667D3-D53C-4AB0-B7F3-6EB3F5D1A79F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118AE-1326-4760-B63A-7D521F275964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667D3-D53C-4AB0-B7F3-6EB3F5D1A79F}" type="datetimeFigureOut">
              <a:rPr lang="ru-RU" smtClean="0"/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118AE-1326-4760-B63A-7D521F275964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667D3-D53C-4AB0-B7F3-6EB3F5D1A79F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118AE-1326-4760-B63A-7D521F275964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667D3-D53C-4AB0-B7F3-6EB3F5D1A79F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118AE-1326-4760-B63A-7D521F275964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667D3-D53C-4AB0-B7F3-6EB3F5D1A79F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118AE-1326-4760-B63A-7D521F275964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15.png"/><Relationship Id="rId11" Type="http://schemas.microsoft.com/office/2007/relationships/media" Target="../media/media1.mp4"/><Relationship Id="rId10" Type="http://schemas.openxmlformats.org/officeDocument/2006/relationships/video" Target="../media/media1.mp4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2" name="Рисунок 15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11277" cy="6858000"/>
          </a:xfrm>
          <a:prstGeom prst="rect">
            <a:avLst/>
          </a:prstGeom>
        </p:spPr>
      </p:pic>
      <p:grpSp>
        <p:nvGrpSpPr>
          <p:cNvPr id="1530" name="Группа 1529"/>
          <p:cNvGrpSpPr/>
          <p:nvPr/>
        </p:nvGrpSpPr>
        <p:grpSpPr>
          <a:xfrm>
            <a:off x="5165952" y="1509712"/>
            <a:ext cx="5729288" cy="5348288"/>
            <a:chOff x="3667352" y="1437958"/>
            <a:chExt cx="5729288" cy="5348288"/>
          </a:xfrm>
        </p:grpSpPr>
        <p:grpSp>
          <p:nvGrpSpPr>
            <p:cNvPr id="10" name="Group 5"/>
            <p:cNvGrpSpPr>
              <a:grpSpLocks noChangeAspect="1"/>
            </p:cNvGrpSpPr>
            <p:nvPr/>
          </p:nvGrpSpPr>
          <p:grpSpPr bwMode="auto">
            <a:xfrm>
              <a:off x="3667352" y="1437958"/>
              <a:ext cx="5729288" cy="5348288"/>
              <a:chOff x="2036" y="787"/>
              <a:chExt cx="3609" cy="3369"/>
            </a:xfrm>
          </p:grpSpPr>
          <p:grpSp>
            <p:nvGrpSpPr>
              <p:cNvPr id="12" name="Group 206"/>
              <p:cNvGrpSpPr/>
              <p:nvPr/>
            </p:nvGrpSpPr>
            <p:grpSpPr bwMode="auto">
              <a:xfrm>
                <a:off x="2036" y="787"/>
                <a:ext cx="3609" cy="3369"/>
                <a:chOff x="2036" y="787"/>
                <a:chExt cx="3609" cy="3369"/>
              </a:xfrm>
            </p:grpSpPr>
            <p:sp>
              <p:nvSpPr>
                <p:cNvPr id="1087" name="Freeform 7"/>
                <p:cNvSpPr/>
                <p:nvPr/>
              </p:nvSpPr>
              <p:spPr bwMode="auto">
                <a:xfrm>
                  <a:off x="3509" y="808"/>
                  <a:ext cx="70" cy="308"/>
                </a:xfrm>
                <a:custGeom>
                  <a:avLst/>
                  <a:gdLst>
                    <a:gd name="T0" fmla="*/ 210 w 210"/>
                    <a:gd name="T1" fmla="*/ 924 h 924"/>
                    <a:gd name="T2" fmla="*/ 210 w 210"/>
                    <a:gd name="T3" fmla="*/ 463 h 924"/>
                    <a:gd name="T4" fmla="*/ 21 w 210"/>
                    <a:gd name="T5" fmla="*/ 0 h 924"/>
                    <a:gd name="T6" fmla="*/ 0 w 210"/>
                    <a:gd name="T7" fmla="*/ 10 h 924"/>
                    <a:gd name="T8" fmla="*/ 186 w 210"/>
                    <a:gd name="T9" fmla="*/ 467 h 924"/>
                    <a:gd name="T10" fmla="*/ 186 w 210"/>
                    <a:gd name="T11" fmla="*/ 924 h 924"/>
                    <a:gd name="T12" fmla="*/ 210 w 210"/>
                    <a:gd name="T13" fmla="*/ 924 h 9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0" h="924">
                      <a:moveTo>
                        <a:pt x="210" y="924"/>
                      </a:moveTo>
                      <a:lnTo>
                        <a:pt x="210" y="463"/>
                      </a:lnTo>
                      <a:lnTo>
                        <a:pt x="21" y="0"/>
                      </a:lnTo>
                      <a:lnTo>
                        <a:pt x="0" y="10"/>
                      </a:lnTo>
                      <a:lnTo>
                        <a:pt x="186" y="467"/>
                      </a:lnTo>
                      <a:lnTo>
                        <a:pt x="186" y="924"/>
                      </a:lnTo>
                      <a:lnTo>
                        <a:pt x="210" y="924"/>
                      </a:lnTo>
                      <a:close/>
                    </a:path>
                  </a:pathLst>
                </a:custGeom>
                <a:solidFill>
                  <a:srgbClr val="4C535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374" name="Freeform 8"/>
                <p:cNvSpPr/>
                <p:nvPr/>
              </p:nvSpPr>
              <p:spPr bwMode="auto">
                <a:xfrm>
                  <a:off x="2846" y="807"/>
                  <a:ext cx="205" cy="357"/>
                </a:xfrm>
                <a:custGeom>
                  <a:avLst/>
                  <a:gdLst>
                    <a:gd name="T0" fmla="*/ 616 w 616"/>
                    <a:gd name="T1" fmla="*/ 1071 h 1071"/>
                    <a:gd name="T2" fmla="*/ 616 w 616"/>
                    <a:gd name="T3" fmla="*/ 550 h 1071"/>
                    <a:gd name="T4" fmla="*/ 16 w 616"/>
                    <a:gd name="T5" fmla="*/ 0 h 1071"/>
                    <a:gd name="T6" fmla="*/ 0 w 616"/>
                    <a:gd name="T7" fmla="*/ 19 h 1071"/>
                    <a:gd name="T8" fmla="*/ 592 w 616"/>
                    <a:gd name="T9" fmla="*/ 560 h 1071"/>
                    <a:gd name="T10" fmla="*/ 592 w 616"/>
                    <a:gd name="T11" fmla="*/ 1071 h 1071"/>
                    <a:gd name="T12" fmla="*/ 616 w 616"/>
                    <a:gd name="T13" fmla="*/ 1071 h 10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16" h="1071">
                      <a:moveTo>
                        <a:pt x="616" y="1071"/>
                      </a:moveTo>
                      <a:lnTo>
                        <a:pt x="616" y="550"/>
                      </a:lnTo>
                      <a:lnTo>
                        <a:pt x="16" y="0"/>
                      </a:lnTo>
                      <a:lnTo>
                        <a:pt x="0" y="19"/>
                      </a:lnTo>
                      <a:lnTo>
                        <a:pt x="592" y="560"/>
                      </a:lnTo>
                      <a:lnTo>
                        <a:pt x="592" y="1071"/>
                      </a:lnTo>
                      <a:lnTo>
                        <a:pt x="616" y="1071"/>
                      </a:lnTo>
                      <a:close/>
                    </a:path>
                  </a:pathLst>
                </a:custGeom>
                <a:solidFill>
                  <a:srgbClr val="4C535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375" name="Freeform 9"/>
                <p:cNvSpPr/>
                <p:nvPr/>
              </p:nvSpPr>
              <p:spPr bwMode="auto">
                <a:xfrm>
                  <a:off x="2719" y="987"/>
                  <a:ext cx="175" cy="20"/>
                </a:xfrm>
                <a:custGeom>
                  <a:avLst/>
                  <a:gdLst>
                    <a:gd name="T0" fmla="*/ 523 w 523"/>
                    <a:gd name="T1" fmla="*/ 31 h 61"/>
                    <a:gd name="T2" fmla="*/ 519 w 523"/>
                    <a:gd name="T3" fmla="*/ 36 h 61"/>
                    <a:gd name="T4" fmla="*/ 480 w 523"/>
                    <a:gd name="T5" fmla="*/ 48 h 61"/>
                    <a:gd name="T6" fmla="*/ 366 w 523"/>
                    <a:gd name="T7" fmla="*/ 59 h 61"/>
                    <a:gd name="T8" fmla="*/ 261 w 523"/>
                    <a:gd name="T9" fmla="*/ 61 h 61"/>
                    <a:gd name="T10" fmla="*/ 155 w 523"/>
                    <a:gd name="T11" fmla="*/ 59 h 61"/>
                    <a:gd name="T12" fmla="*/ 43 w 523"/>
                    <a:gd name="T13" fmla="*/ 48 h 61"/>
                    <a:gd name="T14" fmla="*/ 2 w 523"/>
                    <a:gd name="T15" fmla="*/ 36 h 61"/>
                    <a:gd name="T16" fmla="*/ 0 w 523"/>
                    <a:gd name="T17" fmla="*/ 31 h 61"/>
                    <a:gd name="T18" fmla="*/ 2 w 523"/>
                    <a:gd name="T19" fmla="*/ 25 h 61"/>
                    <a:gd name="T20" fmla="*/ 43 w 523"/>
                    <a:gd name="T21" fmla="*/ 13 h 61"/>
                    <a:gd name="T22" fmla="*/ 155 w 523"/>
                    <a:gd name="T23" fmla="*/ 2 h 61"/>
                    <a:gd name="T24" fmla="*/ 261 w 523"/>
                    <a:gd name="T25" fmla="*/ 0 h 61"/>
                    <a:gd name="T26" fmla="*/ 366 w 523"/>
                    <a:gd name="T27" fmla="*/ 2 h 61"/>
                    <a:gd name="T28" fmla="*/ 480 w 523"/>
                    <a:gd name="T29" fmla="*/ 13 h 61"/>
                    <a:gd name="T30" fmla="*/ 519 w 523"/>
                    <a:gd name="T31" fmla="*/ 25 h 61"/>
                    <a:gd name="T32" fmla="*/ 523 w 523"/>
                    <a:gd name="T33" fmla="*/ 3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23" h="61">
                      <a:moveTo>
                        <a:pt x="523" y="31"/>
                      </a:moveTo>
                      <a:lnTo>
                        <a:pt x="519" y="36"/>
                      </a:lnTo>
                      <a:lnTo>
                        <a:pt x="480" y="48"/>
                      </a:lnTo>
                      <a:lnTo>
                        <a:pt x="366" y="59"/>
                      </a:lnTo>
                      <a:lnTo>
                        <a:pt x="261" y="61"/>
                      </a:lnTo>
                      <a:lnTo>
                        <a:pt x="155" y="59"/>
                      </a:lnTo>
                      <a:lnTo>
                        <a:pt x="43" y="48"/>
                      </a:lnTo>
                      <a:lnTo>
                        <a:pt x="2" y="36"/>
                      </a:lnTo>
                      <a:lnTo>
                        <a:pt x="0" y="31"/>
                      </a:lnTo>
                      <a:lnTo>
                        <a:pt x="2" y="25"/>
                      </a:lnTo>
                      <a:lnTo>
                        <a:pt x="43" y="13"/>
                      </a:lnTo>
                      <a:lnTo>
                        <a:pt x="155" y="2"/>
                      </a:lnTo>
                      <a:lnTo>
                        <a:pt x="261" y="0"/>
                      </a:lnTo>
                      <a:lnTo>
                        <a:pt x="366" y="2"/>
                      </a:lnTo>
                      <a:lnTo>
                        <a:pt x="480" y="13"/>
                      </a:lnTo>
                      <a:lnTo>
                        <a:pt x="519" y="25"/>
                      </a:lnTo>
                      <a:lnTo>
                        <a:pt x="523" y="3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376" name="Freeform 10"/>
                <p:cNvSpPr/>
                <p:nvPr/>
              </p:nvSpPr>
              <p:spPr bwMode="auto">
                <a:xfrm>
                  <a:off x="2840" y="845"/>
                  <a:ext cx="7" cy="38"/>
                </a:xfrm>
                <a:custGeom>
                  <a:avLst/>
                  <a:gdLst>
                    <a:gd name="T0" fmla="*/ 0 w 20"/>
                    <a:gd name="T1" fmla="*/ 95 h 115"/>
                    <a:gd name="T2" fmla="*/ 1 w 20"/>
                    <a:gd name="T3" fmla="*/ 104 h 115"/>
                    <a:gd name="T4" fmla="*/ 13 w 20"/>
                    <a:gd name="T5" fmla="*/ 114 h 115"/>
                    <a:gd name="T6" fmla="*/ 20 w 20"/>
                    <a:gd name="T7" fmla="*/ 115 h 115"/>
                    <a:gd name="T8" fmla="*/ 20 w 20"/>
                    <a:gd name="T9" fmla="*/ 2 h 115"/>
                    <a:gd name="T10" fmla="*/ 6 w 20"/>
                    <a:gd name="T11" fmla="*/ 2 h 115"/>
                    <a:gd name="T12" fmla="*/ 0 w 20"/>
                    <a:gd name="T13" fmla="*/ 0 h 115"/>
                    <a:gd name="T14" fmla="*/ 0 w 20"/>
                    <a:gd name="T15" fmla="*/ 95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0" h="115">
                      <a:moveTo>
                        <a:pt x="0" y="95"/>
                      </a:moveTo>
                      <a:lnTo>
                        <a:pt x="1" y="104"/>
                      </a:lnTo>
                      <a:lnTo>
                        <a:pt x="13" y="114"/>
                      </a:lnTo>
                      <a:lnTo>
                        <a:pt x="20" y="115"/>
                      </a:lnTo>
                      <a:lnTo>
                        <a:pt x="20" y="2"/>
                      </a:lnTo>
                      <a:lnTo>
                        <a:pt x="6" y="2"/>
                      </a:lnTo>
                      <a:lnTo>
                        <a:pt x="0" y="0"/>
                      </a:lnTo>
                      <a:lnTo>
                        <a:pt x="0" y="95"/>
                      </a:lnTo>
                      <a:close/>
                    </a:path>
                  </a:pathLst>
                </a:custGeom>
                <a:solidFill>
                  <a:srgbClr val="2622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377" name="Freeform 11"/>
                <p:cNvSpPr/>
                <p:nvPr/>
              </p:nvSpPr>
              <p:spPr bwMode="auto">
                <a:xfrm>
                  <a:off x="2840" y="808"/>
                  <a:ext cx="7" cy="37"/>
                </a:xfrm>
                <a:custGeom>
                  <a:avLst/>
                  <a:gdLst>
                    <a:gd name="T0" fmla="*/ 0 w 20"/>
                    <a:gd name="T1" fmla="*/ 110 h 112"/>
                    <a:gd name="T2" fmla="*/ 6 w 20"/>
                    <a:gd name="T3" fmla="*/ 112 h 112"/>
                    <a:gd name="T4" fmla="*/ 20 w 20"/>
                    <a:gd name="T5" fmla="*/ 112 h 112"/>
                    <a:gd name="T6" fmla="*/ 20 w 20"/>
                    <a:gd name="T7" fmla="*/ 0 h 112"/>
                    <a:gd name="T8" fmla="*/ 13 w 20"/>
                    <a:gd name="T9" fmla="*/ 0 h 112"/>
                    <a:gd name="T10" fmla="*/ 1 w 20"/>
                    <a:gd name="T11" fmla="*/ 8 h 112"/>
                    <a:gd name="T12" fmla="*/ 0 w 20"/>
                    <a:gd name="T13" fmla="*/ 16 h 112"/>
                    <a:gd name="T14" fmla="*/ 0 w 20"/>
                    <a:gd name="T15" fmla="*/ 110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0" h="112">
                      <a:moveTo>
                        <a:pt x="0" y="110"/>
                      </a:moveTo>
                      <a:lnTo>
                        <a:pt x="6" y="112"/>
                      </a:lnTo>
                      <a:lnTo>
                        <a:pt x="20" y="112"/>
                      </a:lnTo>
                      <a:lnTo>
                        <a:pt x="20" y="0"/>
                      </a:lnTo>
                      <a:lnTo>
                        <a:pt x="13" y="0"/>
                      </a:lnTo>
                      <a:lnTo>
                        <a:pt x="1" y="8"/>
                      </a:lnTo>
                      <a:lnTo>
                        <a:pt x="0" y="16"/>
                      </a:lnTo>
                      <a:lnTo>
                        <a:pt x="0" y="110"/>
                      </a:lnTo>
                      <a:close/>
                    </a:path>
                  </a:pathLst>
                </a:custGeom>
                <a:solidFill>
                  <a:srgbClr val="2622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378" name="Freeform 12"/>
                <p:cNvSpPr/>
                <p:nvPr/>
              </p:nvSpPr>
              <p:spPr bwMode="auto">
                <a:xfrm>
                  <a:off x="2847" y="861"/>
                  <a:ext cx="6" cy="22"/>
                </a:xfrm>
                <a:custGeom>
                  <a:avLst/>
                  <a:gdLst>
                    <a:gd name="T0" fmla="*/ 0 w 20"/>
                    <a:gd name="T1" fmla="*/ 67 h 67"/>
                    <a:gd name="T2" fmla="*/ 7 w 20"/>
                    <a:gd name="T3" fmla="*/ 66 h 67"/>
                    <a:gd name="T4" fmla="*/ 19 w 20"/>
                    <a:gd name="T5" fmla="*/ 56 h 67"/>
                    <a:gd name="T6" fmla="*/ 20 w 20"/>
                    <a:gd name="T7" fmla="*/ 47 h 67"/>
                    <a:gd name="T8" fmla="*/ 20 w 20"/>
                    <a:gd name="T9" fmla="*/ 0 h 67"/>
                    <a:gd name="T10" fmla="*/ 19 w 20"/>
                    <a:gd name="T11" fmla="*/ 7 h 67"/>
                    <a:gd name="T12" fmla="*/ 7 w 20"/>
                    <a:gd name="T13" fmla="*/ 13 h 67"/>
                    <a:gd name="T14" fmla="*/ 0 w 20"/>
                    <a:gd name="T15" fmla="*/ 14 h 67"/>
                    <a:gd name="T16" fmla="*/ 0 w 20"/>
                    <a:gd name="T17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" h="67">
                      <a:moveTo>
                        <a:pt x="0" y="67"/>
                      </a:moveTo>
                      <a:lnTo>
                        <a:pt x="7" y="66"/>
                      </a:lnTo>
                      <a:lnTo>
                        <a:pt x="19" y="56"/>
                      </a:lnTo>
                      <a:lnTo>
                        <a:pt x="20" y="47"/>
                      </a:lnTo>
                      <a:lnTo>
                        <a:pt x="20" y="0"/>
                      </a:lnTo>
                      <a:lnTo>
                        <a:pt x="19" y="7"/>
                      </a:lnTo>
                      <a:lnTo>
                        <a:pt x="7" y="13"/>
                      </a:lnTo>
                      <a:lnTo>
                        <a:pt x="0" y="14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2622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379" name="Freeform 13"/>
                <p:cNvSpPr/>
                <p:nvPr/>
              </p:nvSpPr>
              <p:spPr bwMode="auto">
                <a:xfrm>
                  <a:off x="2847" y="845"/>
                  <a:ext cx="6" cy="20"/>
                </a:xfrm>
                <a:custGeom>
                  <a:avLst/>
                  <a:gdLst>
                    <a:gd name="T0" fmla="*/ 0 w 20"/>
                    <a:gd name="T1" fmla="*/ 62 h 62"/>
                    <a:gd name="T2" fmla="*/ 7 w 20"/>
                    <a:gd name="T3" fmla="*/ 61 h 62"/>
                    <a:gd name="T4" fmla="*/ 19 w 20"/>
                    <a:gd name="T5" fmla="*/ 55 h 62"/>
                    <a:gd name="T6" fmla="*/ 20 w 20"/>
                    <a:gd name="T7" fmla="*/ 48 h 62"/>
                    <a:gd name="T8" fmla="*/ 20 w 20"/>
                    <a:gd name="T9" fmla="*/ 0 h 62"/>
                    <a:gd name="T10" fmla="*/ 14 w 20"/>
                    <a:gd name="T11" fmla="*/ 2 h 62"/>
                    <a:gd name="T12" fmla="*/ 0 w 20"/>
                    <a:gd name="T13" fmla="*/ 2 h 62"/>
                    <a:gd name="T14" fmla="*/ 0 w 20"/>
                    <a:gd name="T15" fmla="*/ 62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0" h="62">
                      <a:moveTo>
                        <a:pt x="0" y="62"/>
                      </a:moveTo>
                      <a:lnTo>
                        <a:pt x="7" y="61"/>
                      </a:lnTo>
                      <a:lnTo>
                        <a:pt x="19" y="55"/>
                      </a:lnTo>
                      <a:lnTo>
                        <a:pt x="20" y="48"/>
                      </a:lnTo>
                      <a:lnTo>
                        <a:pt x="20" y="0"/>
                      </a:lnTo>
                      <a:lnTo>
                        <a:pt x="14" y="2"/>
                      </a:lnTo>
                      <a:lnTo>
                        <a:pt x="0" y="2"/>
                      </a:lnTo>
                      <a:lnTo>
                        <a:pt x="0" y="62"/>
                      </a:lnTo>
                      <a:close/>
                    </a:path>
                  </a:pathLst>
                </a:custGeom>
                <a:solidFill>
                  <a:srgbClr val="1E21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380" name="Freeform 14"/>
                <p:cNvSpPr/>
                <p:nvPr/>
              </p:nvSpPr>
              <p:spPr bwMode="auto">
                <a:xfrm>
                  <a:off x="2847" y="826"/>
                  <a:ext cx="6" cy="19"/>
                </a:xfrm>
                <a:custGeom>
                  <a:avLst/>
                  <a:gdLst>
                    <a:gd name="T0" fmla="*/ 0 w 20"/>
                    <a:gd name="T1" fmla="*/ 59 h 59"/>
                    <a:gd name="T2" fmla="*/ 14 w 20"/>
                    <a:gd name="T3" fmla="*/ 59 h 59"/>
                    <a:gd name="T4" fmla="*/ 20 w 20"/>
                    <a:gd name="T5" fmla="*/ 57 h 59"/>
                    <a:gd name="T6" fmla="*/ 20 w 20"/>
                    <a:gd name="T7" fmla="*/ 10 h 59"/>
                    <a:gd name="T8" fmla="*/ 19 w 20"/>
                    <a:gd name="T9" fmla="*/ 6 h 59"/>
                    <a:gd name="T10" fmla="*/ 7 w 20"/>
                    <a:gd name="T11" fmla="*/ 0 h 59"/>
                    <a:gd name="T12" fmla="*/ 0 w 20"/>
                    <a:gd name="T13" fmla="*/ 0 h 59"/>
                    <a:gd name="T14" fmla="*/ 0 w 20"/>
                    <a:gd name="T15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0" h="59">
                      <a:moveTo>
                        <a:pt x="0" y="59"/>
                      </a:moveTo>
                      <a:lnTo>
                        <a:pt x="14" y="59"/>
                      </a:lnTo>
                      <a:lnTo>
                        <a:pt x="20" y="57"/>
                      </a:lnTo>
                      <a:lnTo>
                        <a:pt x="20" y="10"/>
                      </a:lnTo>
                      <a:lnTo>
                        <a:pt x="19" y="6"/>
                      </a:lnTo>
                      <a:lnTo>
                        <a:pt x="7" y="0"/>
                      </a:lnTo>
                      <a:lnTo>
                        <a:pt x="0" y="0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2529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381" name="Freeform 15"/>
                <p:cNvSpPr/>
                <p:nvPr/>
              </p:nvSpPr>
              <p:spPr bwMode="auto">
                <a:xfrm>
                  <a:off x="2847" y="808"/>
                  <a:ext cx="6" cy="21"/>
                </a:xfrm>
                <a:custGeom>
                  <a:avLst/>
                  <a:gdLst>
                    <a:gd name="T0" fmla="*/ 0 w 20"/>
                    <a:gd name="T1" fmla="*/ 53 h 63"/>
                    <a:gd name="T2" fmla="*/ 7 w 20"/>
                    <a:gd name="T3" fmla="*/ 53 h 63"/>
                    <a:gd name="T4" fmla="*/ 19 w 20"/>
                    <a:gd name="T5" fmla="*/ 59 h 63"/>
                    <a:gd name="T6" fmla="*/ 20 w 20"/>
                    <a:gd name="T7" fmla="*/ 63 h 63"/>
                    <a:gd name="T8" fmla="*/ 20 w 20"/>
                    <a:gd name="T9" fmla="*/ 16 h 63"/>
                    <a:gd name="T10" fmla="*/ 19 w 20"/>
                    <a:gd name="T11" fmla="*/ 8 h 63"/>
                    <a:gd name="T12" fmla="*/ 7 w 20"/>
                    <a:gd name="T13" fmla="*/ 0 h 63"/>
                    <a:gd name="T14" fmla="*/ 0 w 20"/>
                    <a:gd name="T15" fmla="*/ 0 h 63"/>
                    <a:gd name="T16" fmla="*/ 0 w 20"/>
                    <a:gd name="T17" fmla="*/ 5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" h="63">
                      <a:moveTo>
                        <a:pt x="0" y="53"/>
                      </a:moveTo>
                      <a:lnTo>
                        <a:pt x="7" y="53"/>
                      </a:lnTo>
                      <a:lnTo>
                        <a:pt x="19" y="59"/>
                      </a:lnTo>
                      <a:lnTo>
                        <a:pt x="20" y="63"/>
                      </a:lnTo>
                      <a:lnTo>
                        <a:pt x="20" y="16"/>
                      </a:lnTo>
                      <a:lnTo>
                        <a:pt x="19" y="8"/>
                      </a:lnTo>
                      <a:lnTo>
                        <a:pt x="7" y="0"/>
                      </a:lnTo>
                      <a:lnTo>
                        <a:pt x="0" y="0"/>
                      </a:lnTo>
                      <a:lnTo>
                        <a:pt x="0" y="53"/>
                      </a:lnTo>
                      <a:close/>
                    </a:path>
                  </a:pathLst>
                </a:custGeom>
                <a:solidFill>
                  <a:srgbClr val="292D2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382" name="Freeform 16"/>
                <p:cNvSpPr/>
                <p:nvPr/>
              </p:nvSpPr>
              <p:spPr bwMode="auto">
                <a:xfrm>
                  <a:off x="2840" y="801"/>
                  <a:ext cx="7" cy="12"/>
                </a:xfrm>
                <a:custGeom>
                  <a:avLst/>
                  <a:gdLst>
                    <a:gd name="T0" fmla="*/ 0 w 20"/>
                    <a:gd name="T1" fmla="*/ 36 h 36"/>
                    <a:gd name="T2" fmla="*/ 1 w 20"/>
                    <a:gd name="T3" fmla="*/ 28 h 36"/>
                    <a:gd name="T4" fmla="*/ 13 w 20"/>
                    <a:gd name="T5" fmla="*/ 20 h 36"/>
                    <a:gd name="T6" fmla="*/ 20 w 20"/>
                    <a:gd name="T7" fmla="*/ 20 h 36"/>
                    <a:gd name="T8" fmla="*/ 20 w 20"/>
                    <a:gd name="T9" fmla="*/ 0 h 36"/>
                    <a:gd name="T10" fmla="*/ 13 w 20"/>
                    <a:gd name="T11" fmla="*/ 0 h 36"/>
                    <a:gd name="T12" fmla="*/ 1 w 20"/>
                    <a:gd name="T13" fmla="*/ 8 h 36"/>
                    <a:gd name="T14" fmla="*/ 0 w 20"/>
                    <a:gd name="T15" fmla="*/ 17 h 36"/>
                    <a:gd name="T16" fmla="*/ 0 w 20"/>
                    <a:gd name="T17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" h="36">
                      <a:moveTo>
                        <a:pt x="0" y="36"/>
                      </a:moveTo>
                      <a:lnTo>
                        <a:pt x="1" y="28"/>
                      </a:lnTo>
                      <a:lnTo>
                        <a:pt x="13" y="20"/>
                      </a:lnTo>
                      <a:lnTo>
                        <a:pt x="20" y="20"/>
                      </a:lnTo>
                      <a:lnTo>
                        <a:pt x="20" y="0"/>
                      </a:lnTo>
                      <a:lnTo>
                        <a:pt x="13" y="0"/>
                      </a:lnTo>
                      <a:lnTo>
                        <a:pt x="1" y="8"/>
                      </a:lnTo>
                      <a:lnTo>
                        <a:pt x="0" y="17"/>
                      </a:lnTo>
                      <a:lnTo>
                        <a:pt x="0" y="36"/>
                      </a:lnTo>
                      <a:close/>
                    </a:path>
                  </a:pathLst>
                </a:custGeom>
                <a:solidFill>
                  <a:srgbClr val="2622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383" name="Freeform 17"/>
                <p:cNvSpPr/>
                <p:nvPr/>
              </p:nvSpPr>
              <p:spPr bwMode="auto">
                <a:xfrm>
                  <a:off x="2840" y="795"/>
                  <a:ext cx="7" cy="12"/>
                </a:xfrm>
                <a:custGeom>
                  <a:avLst/>
                  <a:gdLst>
                    <a:gd name="T0" fmla="*/ 0 w 20"/>
                    <a:gd name="T1" fmla="*/ 37 h 37"/>
                    <a:gd name="T2" fmla="*/ 1 w 20"/>
                    <a:gd name="T3" fmla="*/ 28 h 37"/>
                    <a:gd name="T4" fmla="*/ 13 w 20"/>
                    <a:gd name="T5" fmla="*/ 20 h 37"/>
                    <a:gd name="T6" fmla="*/ 20 w 20"/>
                    <a:gd name="T7" fmla="*/ 20 h 37"/>
                    <a:gd name="T8" fmla="*/ 20 w 20"/>
                    <a:gd name="T9" fmla="*/ 0 h 37"/>
                    <a:gd name="T10" fmla="*/ 13 w 20"/>
                    <a:gd name="T11" fmla="*/ 0 h 37"/>
                    <a:gd name="T12" fmla="*/ 1 w 20"/>
                    <a:gd name="T13" fmla="*/ 10 h 37"/>
                    <a:gd name="T14" fmla="*/ 0 w 20"/>
                    <a:gd name="T15" fmla="*/ 18 h 37"/>
                    <a:gd name="T16" fmla="*/ 0 w 20"/>
                    <a:gd name="T17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" h="37">
                      <a:moveTo>
                        <a:pt x="0" y="37"/>
                      </a:moveTo>
                      <a:lnTo>
                        <a:pt x="1" y="28"/>
                      </a:lnTo>
                      <a:lnTo>
                        <a:pt x="13" y="20"/>
                      </a:lnTo>
                      <a:lnTo>
                        <a:pt x="20" y="20"/>
                      </a:lnTo>
                      <a:lnTo>
                        <a:pt x="20" y="0"/>
                      </a:lnTo>
                      <a:lnTo>
                        <a:pt x="13" y="0"/>
                      </a:lnTo>
                      <a:lnTo>
                        <a:pt x="1" y="10"/>
                      </a:lnTo>
                      <a:lnTo>
                        <a:pt x="0" y="18"/>
                      </a:lnTo>
                      <a:lnTo>
                        <a:pt x="0" y="37"/>
                      </a:lnTo>
                      <a:close/>
                    </a:path>
                  </a:pathLst>
                </a:custGeom>
                <a:solidFill>
                  <a:srgbClr val="2622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384" name="Freeform 18"/>
                <p:cNvSpPr/>
                <p:nvPr/>
              </p:nvSpPr>
              <p:spPr bwMode="auto">
                <a:xfrm>
                  <a:off x="2847" y="805"/>
                  <a:ext cx="6" cy="8"/>
                </a:xfrm>
                <a:custGeom>
                  <a:avLst/>
                  <a:gdLst>
                    <a:gd name="T0" fmla="*/ 0 w 20"/>
                    <a:gd name="T1" fmla="*/ 10 h 26"/>
                    <a:gd name="T2" fmla="*/ 7 w 20"/>
                    <a:gd name="T3" fmla="*/ 10 h 26"/>
                    <a:gd name="T4" fmla="*/ 19 w 20"/>
                    <a:gd name="T5" fmla="*/ 18 h 26"/>
                    <a:gd name="T6" fmla="*/ 20 w 20"/>
                    <a:gd name="T7" fmla="*/ 26 h 26"/>
                    <a:gd name="T8" fmla="*/ 20 w 20"/>
                    <a:gd name="T9" fmla="*/ 17 h 26"/>
                    <a:gd name="T10" fmla="*/ 19 w 20"/>
                    <a:gd name="T11" fmla="*/ 8 h 26"/>
                    <a:gd name="T12" fmla="*/ 7 w 20"/>
                    <a:gd name="T13" fmla="*/ 1 h 26"/>
                    <a:gd name="T14" fmla="*/ 0 w 20"/>
                    <a:gd name="T15" fmla="*/ 0 h 26"/>
                    <a:gd name="T16" fmla="*/ 0 w 20"/>
                    <a:gd name="T17" fmla="*/ 1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" h="26">
                      <a:moveTo>
                        <a:pt x="0" y="10"/>
                      </a:moveTo>
                      <a:lnTo>
                        <a:pt x="7" y="10"/>
                      </a:lnTo>
                      <a:lnTo>
                        <a:pt x="19" y="18"/>
                      </a:lnTo>
                      <a:lnTo>
                        <a:pt x="20" y="26"/>
                      </a:lnTo>
                      <a:lnTo>
                        <a:pt x="20" y="17"/>
                      </a:lnTo>
                      <a:lnTo>
                        <a:pt x="19" y="8"/>
                      </a:lnTo>
                      <a:lnTo>
                        <a:pt x="7" y="1"/>
                      </a:lnTo>
                      <a:lnTo>
                        <a:pt x="0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2A2E2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385" name="Freeform 19"/>
                <p:cNvSpPr/>
                <p:nvPr/>
              </p:nvSpPr>
              <p:spPr bwMode="auto">
                <a:xfrm>
                  <a:off x="2847" y="801"/>
                  <a:ext cx="6" cy="9"/>
                </a:xfrm>
                <a:custGeom>
                  <a:avLst/>
                  <a:gdLst>
                    <a:gd name="T0" fmla="*/ 0 w 20"/>
                    <a:gd name="T1" fmla="*/ 10 h 27"/>
                    <a:gd name="T2" fmla="*/ 7 w 20"/>
                    <a:gd name="T3" fmla="*/ 11 h 27"/>
                    <a:gd name="T4" fmla="*/ 19 w 20"/>
                    <a:gd name="T5" fmla="*/ 18 h 27"/>
                    <a:gd name="T6" fmla="*/ 20 w 20"/>
                    <a:gd name="T7" fmla="*/ 27 h 27"/>
                    <a:gd name="T8" fmla="*/ 20 w 20"/>
                    <a:gd name="T9" fmla="*/ 17 h 27"/>
                    <a:gd name="T10" fmla="*/ 19 w 20"/>
                    <a:gd name="T11" fmla="*/ 8 h 27"/>
                    <a:gd name="T12" fmla="*/ 7 w 20"/>
                    <a:gd name="T13" fmla="*/ 0 h 27"/>
                    <a:gd name="T14" fmla="*/ 0 w 20"/>
                    <a:gd name="T15" fmla="*/ 0 h 27"/>
                    <a:gd name="T16" fmla="*/ 0 w 20"/>
                    <a:gd name="T17" fmla="*/ 1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" h="27">
                      <a:moveTo>
                        <a:pt x="0" y="10"/>
                      </a:moveTo>
                      <a:lnTo>
                        <a:pt x="7" y="11"/>
                      </a:lnTo>
                      <a:lnTo>
                        <a:pt x="19" y="18"/>
                      </a:lnTo>
                      <a:lnTo>
                        <a:pt x="20" y="27"/>
                      </a:lnTo>
                      <a:lnTo>
                        <a:pt x="20" y="17"/>
                      </a:lnTo>
                      <a:lnTo>
                        <a:pt x="19" y="8"/>
                      </a:lnTo>
                      <a:lnTo>
                        <a:pt x="7" y="0"/>
                      </a:lnTo>
                      <a:lnTo>
                        <a:pt x="0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292D2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386" name="Freeform 20"/>
                <p:cNvSpPr/>
                <p:nvPr/>
              </p:nvSpPr>
              <p:spPr bwMode="auto">
                <a:xfrm>
                  <a:off x="2847" y="797"/>
                  <a:ext cx="6" cy="10"/>
                </a:xfrm>
                <a:custGeom>
                  <a:avLst/>
                  <a:gdLst>
                    <a:gd name="T0" fmla="*/ 0 w 20"/>
                    <a:gd name="T1" fmla="*/ 12 h 29"/>
                    <a:gd name="T2" fmla="*/ 7 w 20"/>
                    <a:gd name="T3" fmla="*/ 12 h 29"/>
                    <a:gd name="T4" fmla="*/ 19 w 20"/>
                    <a:gd name="T5" fmla="*/ 20 h 29"/>
                    <a:gd name="T6" fmla="*/ 20 w 20"/>
                    <a:gd name="T7" fmla="*/ 29 h 29"/>
                    <a:gd name="T8" fmla="*/ 20 w 20"/>
                    <a:gd name="T9" fmla="*/ 19 h 29"/>
                    <a:gd name="T10" fmla="*/ 19 w 20"/>
                    <a:gd name="T11" fmla="*/ 10 h 29"/>
                    <a:gd name="T12" fmla="*/ 7 w 20"/>
                    <a:gd name="T13" fmla="*/ 2 h 29"/>
                    <a:gd name="T14" fmla="*/ 0 w 20"/>
                    <a:gd name="T15" fmla="*/ 0 h 29"/>
                    <a:gd name="T16" fmla="*/ 0 w 20"/>
                    <a:gd name="T17" fmla="*/ 12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" h="29">
                      <a:moveTo>
                        <a:pt x="0" y="12"/>
                      </a:moveTo>
                      <a:lnTo>
                        <a:pt x="7" y="12"/>
                      </a:lnTo>
                      <a:lnTo>
                        <a:pt x="19" y="20"/>
                      </a:lnTo>
                      <a:lnTo>
                        <a:pt x="20" y="29"/>
                      </a:lnTo>
                      <a:lnTo>
                        <a:pt x="20" y="19"/>
                      </a:lnTo>
                      <a:lnTo>
                        <a:pt x="19" y="10"/>
                      </a:lnTo>
                      <a:lnTo>
                        <a:pt x="7" y="2"/>
                      </a:lnTo>
                      <a:lnTo>
                        <a:pt x="0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2529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387" name="Freeform 21"/>
                <p:cNvSpPr/>
                <p:nvPr/>
              </p:nvSpPr>
              <p:spPr bwMode="auto">
                <a:xfrm>
                  <a:off x="2847" y="795"/>
                  <a:ext cx="6" cy="9"/>
                </a:xfrm>
                <a:custGeom>
                  <a:avLst/>
                  <a:gdLst>
                    <a:gd name="T0" fmla="*/ 0 w 20"/>
                    <a:gd name="T1" fmla="*/ 8 h 27"/>
                    <a:gd name="T2" fmla="*/ 7 w 20"/>
                    <a:gd name="T3" fmla="*/ 10 h 27"/>
                    <a:gd name="T4" fmla="*/ 19 w 20"/>
                    <a:gd name="T5" fmla="*/ 18 h 27"/>
                    <a:gd name="T6" fmla="*/ 20 w 20"/>
                    <a:gd name="T7" fmla="*/ 27 h 27"/>
                    <a:gd name="T8" fmla="*/ 20 w 20"/>
                    <a:gd name="T9" fmla="*/ 18 h 27"/>
                    <a:gd name="T10" fmla="*/ 19 w 20"/>
                    <a:gd name="T11" fmla="*/ 10 h 27"/>
                    <a:gd name="T12" fmla="*/ 7 w 20"/>
                    <a:gd name="T13" fmla="*/ 0 h 27"/>
                    <a:gd name="T14" fmla="*/ 0 w 20"/>
                    <a:gd name="T15" fmla="*/ 0 h 27"/>
                    <a:gd name="T16" fmla="*/ 0 w 20"/>
                    <a:gd name="T17" fmla="*/ 8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" h="27">
                      <a:moveTo>
                        <a:pt x="0" y="8"/>
                      </a:moveTo>
                      <a:lnTo>
                        <a:pt x="7" y="10"/>
                      </a:lnTo>
                      <a:lnTo>
                        <a:pt x="19" y="18"/>
                      </a:lnTo>
                      <a:lnTo>
                        <a:pt x="20" y="27"/>
                      </a:lnTo>
                      <a:lnTo>
                        <a:pt x="20" y="18"/>
                      </a:lnTo>
                      <a:lnTo>
                        <a:pt x="19" y="10"/>
                      </a:lnTo>
                      <a:lnTo>
                        <a:pt x="7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1E21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388" name="Freeform 22"/>
                <p:cNvSpPr/>
                <p:nvPr/>
              </p:nvSpPr>
              <p:spPr bwMode="auto">
                <a:xfrm>
                  <a:off x="2719" y="957"/>
                  <a:ext cx="39" cy="40"/>
                </a:xfrm>
                <a:custGeom>
                  <a:avLst/>
                  <a:gdLst>
                    <a:gd name="T0" fmla="*/ 0 w 118"/>
                    <a:gd name="T1" fmla="*/ 121 h 121"/>
                    <a:gd name="T2" fmla="*/ 118 w 118"/>
                    <a:gd name="T3" fmla="*/ 121 h 121"/>
                    <a:gd name="T4" fmla="*/ 118 w 118"/>
                    <a:gd name="T5" fmla="*/ 59 h 121"/>
                    <a:gd name="T6" fmla="*/ 118 w 118"/>
                    <a:gd name="T7" fmla="*/ 0 h 121"/>
                    <a:gd name="T8" fmla="*/ 59 w 118"/>
                    <a:gd name="T9" fmla="*/ 4 h 121"/>
                    <a:gd name="T10" fmla="*/ 2 w 118"/>
                    <a:gd name="T11" fmla="*/ 10 h 121"/>
                    <a:gd name="T12" fmla="*/ 0 w 118"/>
                    <a:gd name="T13" fmla="*/ 63 h 121"/>
                    <a:gd name="T14" fmla="*/ 0 w 118"/>
                    <a:gd name="T15" fmla="*/ 12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8" h="121">
                      <a:moveTo>
                        <a:pt x="0" y="121"/>
                      </a:moveTo>
                      <a:lnTo>
                        <a:pt x="118" y="121"/>
                      </a:lnTo>
                      <a:lnTo>
                        <a:pt x="118" y="59"/>
                      </a:lnTo>
                      <a:lnTo>
                        <a:pt x="118" y="0"/>
                      </a:lnTo>
                      <a:lnTo>
                        <a:pt x="59" y="4"/>
                      </a:lnTo>
                      <a:lnTo>
                        <a:pt x="2" y="10"/>
                      </a:lnTo>
                      <a:lnTo>
                        <a:pt x="0" y="63"/>
                      </a:lnTo>
                      <a:lnTo>
                        <a:pt x="0" y="121"/>
                      </a:lnTo>
                      <a:close/>
                    </a:path>
                  </a:pathLst>
                </a:custGeom>
                <a:solidFill>
                  <a:srgbClr val="2622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389" name="Freeform 23"/>
                <p:cNvSpPr/>
                <p:nvPr/>
              </p:nvSpPr>
              <p:spPr bwMode="auto">
                <a:xfrm>
                  <a:off x="2719" y="921"/>
                  <a:ext cx="40" cy="39"/>
                </a:xfrm>
                <a:custGeom>
                  <a:avLst/>
                  <a:gdLst>
                    <a:gd name="T0" fmla="*/ 0 w 118"/>
                    <a:gd name="T1" fmla="*/ 117 h 117"/>
                    <a:gd name="T2" fmla="*/ 57 w 118"/>
                    <a:gd name="T3" fmla="*/ 111 h 117"/>
                    <a:gd name="T4" fmla="*/ 116 w 118"/>
                    <a:gd name="T5" fmla="*/ 107 h 117"/>
                    <a:gd name="T6" fmla="*/ 116 w 118"/>
                    <a:gd name="T7" fmla="*/ 51 h 117"/>
                    <a:gd name="T8" fmla="*/ 118 w 118"/>
                    <a:gd name="T9" fmla="*/ 0 h 117"/>
                    <a:gd name="T10" fmla="*/ 60 w 118"/>
                    <a:gd name="T11" fmla="*/ 8 h 117"/>
                    <a:gd name="T12" fmla="*/ 4 w 118"/>
                    <a:gd name="T13" fmla="*/ 21 h 117"/>
                    <a:gd name="T14" fmla="*/ 1 w 118"/>
                    <a:gd name="T15" fmla="*/ 67 h 117"/>
                    <a:gd name="T16" fmla="*/ 0 w 118"/>
                    <a:gd name="T17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8" h="117">
                      <a:moveTo>
                        <a:pt x="0" y="117"/>
                      </a:moveTo>
                      <a:lnTo>
                        <a:pt x="57" y="111"/>
                      </a:lnTo>
                      <a:lnTo>
                        <a:pt x="116" y="107"/>
                      </a:lnTo>
                      <a:lnTo>
                        <a:pt x="116" y="51"/>
                      </a:lnTo>
                      <a:lnTo>
                        <a:pt x="118" y="0"/>
                      </a:lnTo>
                      <a:lnTo>
                        <a:pt x="60" y="8"/>
                      </a:lnTo>
                      <a:lnTo>
                        <a:pt x="4" y="21"/>
                      </a:lnTo>
                      <a:lnTo>
                        <a:pt x="1" y="67"/>
                      </a:lnTo>
                      <a:lnTo>
                        <a:pt x="0" y="117"/>
                      </a:lnTo>
                      <a:close/>
                    </a:path>
                  </a:pathLst>
                </a:custGeom>
                <a:solidFill>
                  <a:srgbClr val="2622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390" name="Freeform 24"/>
                <p:cNvSpPr/>
                <p:nvPr/>
              </p:nvSpPr>
              <p:spPr bwMode="auto">
                <a:xfrm>
                  <a:off x="2758" y="956"/>
                  <a:ext cx="40" cy="41"/>
                </a:xfrm>
                <a:custGeom>
                  <a:avLst/>
                  <a:gdLst>
                    <a:gd name="T0" fmla="*/ 0 w 119"/>
                    <a:gd name="T1" fmla="*/ 124 h 124"/>
                    <a:gd name="T2" fmla="*/ 119 w 119"/>
                    <a:gd name="T3" fmla="*/ 124 h 124"/>
                    <a:gd name="T4" fmla="*/ 119 w 119"/>
                    <a:gd name="T5" fmla="*/ 59 h 124"/>
                    <a:gd name="T6" fmla="*/ 119 w 119"/>
                    <a:gd name="T7" fmla="*/ 0 h 124"/>
                    <a:gd name="T8" fmla="*/ 60 w 119"/>
                    <a:gd name="T9" fmla="*/ 0 h 124"/>
                    <a:gd name="T10" fmla="*/ 0 w 119"/>
                    <a:gd name="T11" fmla="*/ 3 h 124"/>
                    <a:gd name="T12" fmla="*/ 0 w 119"/>
                    <a:gd name="T13" fmla="*/ 62 h 124"/>
                    <a:gd name="T14" fmla="*/ 0 w 119"/>
                    <a:gd name="T15" fmla="*/ 124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9" h="124">
                      <a:moveTo>
                        <a:pt x="0" y="124"/>
                      </a:moveTo>
                      <a:lnTo>
                        <a:pt x="119" y="124"/>
                      </a:lnTo>
                      <a:lnTo>
                        <a:pt x="119" y="59"/>
                      </a:lnTo>
                      <a:lnTo>
                        <a:pt x="119" y="0"/>
                      </a:lnTo>
                      <a:lnTo>
                        <a:pt x="60" y="0"/>
                      </a:lnTo>
                      <a:lnTo>
                        <a:pt x="0" y="3"/>
                      </a:lnTo>
                      <a:lnTo>
                        <a:pt x="0" y="62"/>
                      </a:lnTo>
                      <a:lnTo>
                        <a:pt x="0" y="124"/>
                      </a:lnTo>
                      <a:close/>
                    </a:path>
                  </a:pathLst>
                </a:custGeom>
                <a:solidFill>
                  <a:srgbClr val="2622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391" name="Freeform 25"/>
                <p:cNvSpPr/>
                <p:nvPr/>
              </p:nvSpPr>
              <p:spPr bwMode="auto">
                <a:xfrm>
                  <a:off x="2758" y="937"/>
                  <a:ext cx="40" cy="20"/>
                </a:xfrm>
                <a:custGeom>
                  <a:avLst/>
                  <a:gdLst>
                    <a:gd name="T0" fmla="*/ 0 w 119"/>
                    <a:gd name="T1" fmla="*/ 61 h 61"/>
                    <a:gd name="T2" fmla="*/ 60 w 119"/>
                    <a:gd name="T3" fmla="*/ 58 h 61"/>
                    <a:gd name="T4" fmla="*/ 119 w 119"/>
                    <a:gd name="T5" fmla="*/ 58 h 61"/>
                    <a:gd name="T6" fmla="*/ 119 w 119"/>
                    <a:gd name="T7" fmla="*/ 28 h 61"/>
                    <a:gd name="T8" fmla="*/ 119 w 119"/>
                    <a:gd name="T9" fmla="*/ 0 h 61"/>
                    <a:gd name="T10" fmla="*/ 60 w 119"/>
                    <a:gd name="T11" fmla="*/ 0 h 61"/>
                    <a:gd name="T12" fmla="*/ 0 w 119"/>
                    <a:gd name="T13" fmla="*/ 5 h 61"/>
                    <a:gd name="T14" fmla="*/ 0 w 119"/>
                    <a:gd name="T15" fmla="*/ 32 h 61"/>
                    <a:gd name="T16" fmla="*/ 0 w 119"/>
                    <a:gd name="T17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9" h="61">
                      <a:moveTo>
                        <a:pt x="0" y="61"/>
                      </a:moveTo>
                      <a:lnTo>
                        <a:pt x="60" y="58"/>
                      </a:lnTo>
                      <a:lnTo>
                        <a:pt x="119" y="58"/>
                      </a:lnTo>
                      <a:lnTo>
                        <a:pt x="119" y="28"/>
                      </a:lnTo>
                      <a:lnTo>
                        <a:pt x="119" y="0"/>
                      </a:lnTo>
                      <a:lnTo>
                        <a:pt x="60" y="0"/>
                      </a:lnTo>
                      <a:lnTo>
                        <a:pt x="0" y="5"/>
                      </a:lnTo>
                      <a:lnTo>
                        <a:pt x="0" y="32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1F22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392" name="Freeform 26"/>
                <p:cNvSpPr/>
                <p:nvPr/>
              </p:nvSpPr>
              <p:spPr bwMode="auto">
                <a:xfrm>
                  <a:off x="2758" y="919"/>
                  <a:ext cx="40" cy="19"/>
                </a:xfrm>
                <a:custGeom>
                  <a:avLst/>
                  <a:gdLst>
                    <a:gd name="T0" fmla="*/ 0 w 120"/>
                    <a:gd name="T1" fmla="*/ 59 h 59"/>
                    <a:gd name="T2" fmla="*/ 60 w 120"/>
                    <a:gd name="T3" fmla="*/ 56 h 59"/>
                    <a:gd name="T4" fmla="*/ 119 w 120"/>
                    <a:gd name="T5" fmla="*/ 54 h 59"/>
                    <a:gd name="T6" fmla="*/ 119 w 120"/>
                    <a:gd name="T7" fmla="*/ 26 h 59"/>
                    <a:gd name="T8" fmla="*/ 120 w 120"/>
                    <a:gd name="T9" fmla="*/ 0 h 59"/>
                    <a:gd name="T10" fmla="*/ 61 w 120"/>
                    <a:gd name="T11" fmla="*/ 1 h 59"/>
                    <a:gd name="T12" fmla="*/ 2 w 120"/>
                    <a:gd name="T13" fmla="*/ 8 h 59"/>
                    <a:gd name="T14" fmla="*/ 0 w 120"/>
                    <a:gd name="T15" fmla="*/ 33 h 59"/>
                    <a:gd name="T16" fmla="*/ 0 w 120"/>
                    <a:gd name="T17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0" h="59">
                      <a:moveTo>
                        <a:pt x="0" y="59"/>
                      </a:moveTo>
                      <a:lnTo>
                        <a:pt x="60" y="56"/>
                      </a:lnTo>
                      <a:lnTo>
                        <a:pt x="119" y="54"/>
                      </a:lnTo>
                      <a:lnTo>
                        <a:pt x="119" y="26"/>
                      </a:lnTo>
                      <a:lnTo>
                        <a:pt x="120" y="0"/>
                      </a:lnTo>
                      <a:lnTo>
                        <a:pt x="61" y="1"/>
                      </a:lnTo>
                      <a:lnTo>
                        <a:pt x="2" y="8"/>
                      </a:lnTo>
                      <a:lnTo>
                        <a:pt x="0" y="33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24282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393" name="Freeform 27"/>
                <p:cNvSpPr/>
                <p:nvPr/>
              </p:nvSpPr>
              <p:spPr bwMode="auto">
                <a:xfrm>
                  <a:off x="2798" y="956"/>
                  <a:ext cx="17" cy="41"/>
                </a:xfrm>
                <a:custGeom>
                  <a:avLst/>
                  <a:gdLst>
                    <a:gd name="T0" fmla="*/ 0 w 53"/>
                    <a:gd name="T1" fmla="*/ 125 h 125"/>
                    <a:gd name="T2" fmla="*/ 52 w 53"/>
                    <a:gd name="T3" fmla="*/ 125 h 125"/>
                    <a:gd name="T4" fmla="*/ 52 w 53"/>
                    <a:gd name="T5" fmla="*/ 61 h 125"/>
                    <a:gd name="T6" fmla="*/ 53 w 53"/>
                    <a:gd name="T7" fmla="*/ 1 h 125"/>
                    <a:gd name="T8" fmla="*/ 26 w 53"/>
                    <a:gd name="T9" fmla="*/ 0 h 125"/>
                    <a:gd name="T10" fmla="*/ 0 w 53"/>
                    <a:gd name="T11" fmla="*/ 0 h 125"/>
                    <a:gd name="T12" fmla="*/ 0 w 53"/>
                    <a:gd name="T13" fmla="*/ 60 h 125"/>
                    <a:gd name="T14" fmla="*/ 0 w 53"/>
                    <a:gd name="T15" fmla="*/ 125 h 1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3" h="125">
                      <a:moveTo>
                        <a:pt x="0" y="125"/>
                      </a:moveTo>
                      <a:lnTo>
                        <a:pt x="52" y="125"/>
                      </a:lnTo>
                      <a:lnTo>
                        <a:pt x="52" y="61"/>
                      </a:lnTo>
                      <a:lnTo>
                        <a:pt x="53" y="1"/>
                      </a:lnTo>
                      <a:lnTo>
                        <a:pt x="26" y="0"/>
                      </a:lnTo>
                      <a:lnTo>
                        <a:pt x="0" y="0"/>
                      </a:lnTo>
                      <a:lnTo>
                        <a:pt x="0" y="60"/>
                      </a:lnTo>
                      <a:lnTo>
                        <a:pt x="0" y="125"/>
                      </a:lnTo>
                      <a:close/>
                    </a:path>
                  </a:pathLst>
                </a:custGeom>
                <a:solidFill>
                  <a:srgbClr val="2622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394" name="Freeform 28"/>
                <p:cNvSpPr/>
                <p:nvPr/>
              </p:nvSpPr>
              <p:spPr bwMode="auto">
                <a:xfrm>
                  <a:off x="2798" y="936"/>
                  <a:ext cx="17" cy="20"/>
                </a:xfrm>
                <a:custGeom>
                  <a:avLst/>
                  <a:gdLst>
                    <a:gd name="T0" fmla="*/ 0 w 53"/>
                    <a:gd name="T1" fmla="*/ 59 h 59"/>
                    <a:gd name="T2" fmla="*/ 26 w 53"/>
                    <a:gd name="T3" fmla="*/ 58 h 59"/>
                    <a:gd name="T4" fmla="*/ 53 w 53"/>
                    <a:gd name="T5" fmla="*/ 59 h 59"/>
                    <a:gd name="T6" fmla="*/ 53 w 53"/>
                    <a:gd name="T7" fmla="*/ 29 h 59"/>
                    <a:gd name="T8" fmla="*/ 53 w 53"/>
                    <a:gd name="T9" fmla="*/ 1 h 59"/>
                    <a:gd name="T10" fmla="*/ 27 w 53"/>
                    <a:gd name="T11" fmla="*/ 0 h 59"/>
                    <a:gd name="T12" fmla="*/ 0 w 53"/>
                    <a:gd name="T13" fmla="*/ 1 h 59"/>
                    <a:gd name="T14" fmla="*/ 0 w 53"/>
                    <a:gd name="T15" fmla="*/ 29 h 59"/>
                    <a:gd name="T16" fmla="*/ 0 w 53"/>
                    <a:gd name="T17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3" h="59">
                      <a:moveTo>
                        <a:pt x="0" y="59"/>
                      </a:moveTo>
                      <a:lnTo>
                        <a:pt x="26" y="58"/>
                      </a:lnTo>
                      <a:lnTo>
                        <a:pt x="53" y="59"/>
                      </a:lnTo>
                      <a:lnTo>
                        <a:pt x="53" y="29"/>
                      </a:lnTo>
                      <a:lnTo>
                        <a:pt x="53" y="1"/>
                      </a:lnTo>
                      <a:lnTo>
                        <a:pt x="27" y="0"/>
                      </a:lnTo>
                      <a:lnTo>
                        <a:pt x="0" y="1"/>
                      </a:lnTo>
                      <a:lnTo>
                        <a:pt x="0" y="29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292D2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395" name="Freeform 29"/>
                <p:cNvSpPr/>
                <p:nvPr/>
              </p:nvSpPr>
              <p:spPr bwMode="auto">
                <a:xfrm>
                  <a:off x="2798" y="919"/>
                  <a:ext cx="18" cy="18"/>
                </a:xfrm>
                <a:custGeom>
                  <a:avLst/>
                  <a:gdLst>
                    <a:gd name="T0" fmla="*/ 0 w 55"/>
                    <a:gd name="T1" fmla="*/ 54 h 54"/>
                    <a:gd name="T2" fmla="*/ 27 w 55"/>
                    <a:gd name="T3" fmla="*/ 53 h 54"/>
                    <a:gd name="T4" fmla="*/ 53 w 55"/>
                    <a:gd name="T5" fmla="*/ 54 h 54"/>
                    <a:gd name="T6" fmla="*/ 55 w 55"/>
                    <a:gd name="T7" fmla="*/ 26 h 54"/>
                    <a:gd name="T8" fmla="*/ 55 w 55"/>
                    <a:gd name="T9" fmla="*/ 0 h 54"/>
                    <a:gd name="T10" fmla="*/ 27 w 55"/>
                    <a:gd name="T11" fmla="*/ 0 h 54"/>
                    <a:gd name="T12" fmla="*/ 1 w 55"/>
                    <a:gd name="T13" fmla="*/ 0 h 54"/>
                    <a:gd name="T14" fmla="*/ 0 w 55"/>
                    <a:gd name="T15" fmla="*/ 26 h 54"/>
                    <a:gd name="T16" fmla="*/ 0 w 55"/>
                    <a:gd name="T17" fmla="*/ 54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5" h="54">
                      <a:moveTo>
                        <a:pt x="0" y="54"/>
                      </a:moveTo>
                      <a:lnTo>
                        <a:pt x="27" y="53"/>
                      </a:lnTo>
                      <a:lnTo>
                        <a:pt x="53" y="54"/>
                      </a:lnTo>
                      <a:lnTo>
                        <a:pt x="55" y="26"/>
                      </a:lnTo>
                      <a:lnTo>
                        <a:pt x="55" y="0"/>
                      </a:lnTo>
                      <a:lnTo>
                        <a:pt x="27" y="0"/>
                      </a:lnTo>
                      <a:lnTo>
                        <a:pt x="1" y="0"/>
                      </a:lnTo>
                      <a:lnTo>
                        <a:pt x="0" y="26"/>
                      </a:lnTo>
                      <a:lnTo>
                        <a:pt x="0" y="54"/>
                      </a:lnTo>
                      <a:close/>
                    </a:path>
                  </a:pathLst>
                </a:custGeom>
                <a:solidFill>
                  <a:srgbClr val="30353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396" name="Freeform 30"/>
                <p:cNvSpPr/>
                <p:nvPr/>
              </p:nvSpPr>
              <p:spPr bwMode="auto">
                <a:xfrm>
                  <a:off x="2815" y="956"/>
                  <a:ext cx="36" cy="41"/>
                </a:xfrm>
                <a:custGeom>
                  <a:avLst/>
                  <a:gdLst>
                    <a:gd name="T0" fmla="*/ 0 w 108"/>
                    <a:gd name="T1" fmla="*/ 124 h 124"/>
                    <a:gd name="T2" fmla="*/ 107 w 108"/>
                    <a:gd name="T3" fmla="*/ 124 h 124"/>
                    <a:gd name="T4" fmla="*/ 108 w 108"/>
                    <a:gd name="T5" fmla="*/ 62 h 124"/>
                    <a:gd name="T6" fmla="*/ 108 w 108"/>
                    <a:gd name="T7" fmla="*/ 3 h 124"/>
                    <a:gd name="T8" fmla="*/ 55 w 108"/>
                    <a:gd name="T9" fmla="*/ 0 h 124"/>
                    <a:gd name="T10" fmla="*/ 1 w 108"/>
                    <a:gd name="T11" fmla="*/ 0 h 124"/>
                    <a:gd name="T12" fmla="*/ 0 w 108"/>
                    <a:gd name="T13" fmla="*/ 60 h 124"/>
                    <a:gd name="T14" fmla="*/ 0 w 108"/>
                    <a:gd name="T15" fmla="*/ 124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8" h="124">
                      <a:moveTo>
                        <a:pt x="0" y="124"/>
                      </a:moveTo>
                      <a:lnTo>
                        <a:pt x="107" y="124"/>
                      </a:lnTo>
                      <a:lnTo>
                        <a:pt x="108" y="62"/>
                      </a:lnTo>
                      <a:lnTo>
                        <a:pt x="108" y="3"/>
                      </a:lnTo>
                      <a:lnTo>
                        <a:pt x="55" y="0"/>
                      </a:lnTo>
                      <a:lnTo>
                        <a:pt x="1" y="0"/>
                      </a:lnTo>
                      <a:lnTo>
                        <a:pt x="0" y="60"/>
                      </a:lnTo>
                      <a:lnTo>
                        <a:pt x="0" y="124"/>
                      </a:lnTo>
                      <a:close/>
                    </a:path>
                  </a:pathLst>
                </a:custGeom>
                <a:solidFill>
                  <a:srgbClr val="2622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397" name="Freeform 31"/>
                <p:cNvSpPr/>
                <p:nvPr/>
              </p:nvSpPr>
              <p:spPr bwMode="auto">
                <a:xfrm>
                  <a:off x="2815" y="937"/>
                  <a:ext cx="36" cy="20"/>
                </a:xfrm>
                <a:custGeom>
                  <a:avLst/>
                  <a:gdLst>
                    <a:gd name="T0" fmla="*/ 0 w 108"/>
                    <a:gd name="T1" fmla="*/ 58 h 61"/>
                    <a:gd name="T2" fmla="*/ 54 w 108"/>
                    <a:gd name="T3" fmla="*/ 58 h 61"/>
                    <a:gd name="T4" fmla="*/ 107 w 108"/>
                    <a:gd name="T5" fmla="*/ 61 h 61"/>
                    <a:gd name="T6" fmla="*/ 108 w 108"/>
                    <a:gd name="T7" fmla="*/ 32 h 61"/>
                    <a:gd name="T8" fmla="*/ 108 w 108"/>
                    <a:gd name="T9" fmla="*/ 5 h 61"/>
                    <a:gd name="T10" fmla="*/ 55 w 108"/>
                    <a:gd name="T11" fmla="*/ 2 h 61"/>
                    <a:gd name="T12" fmla="*/ 0 w 108"/>
                    <a:gd name="T13" fmla="*/ 0 h 61"/>
                    <a:gd name="T14" fmla="*/ 0 w 108"/>
                    <a:gd name="T15" fmla="*/ 28 h 61"/>
                    <a:gd name="T16" fmla="*/ 0 w 108"/>
                    <a:gd name="T17" fmla="*/ 58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8" h="61">
                      <a:moveTo>
                        <a:pt x="0" y="58"/>
                      </a:moveTo>
                      <a:lnTo>
                        <a:pt x="54" y="58"/>
                      </a:lnTo>
                      <a:lnTo>
                        <a:pt x="107" y="61"/>
                      </a:lnTo>
                      <a:lnTo>
                        <a:pt x="108" y="32"/>
                      </a:lnTo>
                      <a:lnTo>
                        <a:pt x="108" y="5"/>
                      </a:lnTo>
                      <a:lnTo>
                        <a:pt x="55" y="2"/>
                      </a:lnTo>
                      <a:lnTo>
                        <a:pt x="0" y="0"/>
                      </a:lnTo>
                      <a:lnTo>
                        <a:pt x="0" y="28"/>
                      </a:lnTo>
                      <a:lnTo>
                        <a:pt x="0" y="58"/>
                      </a:lnTo>
                      <a:close/>
                    </a:path>
                  </a:pathLst>
                </a:custGeom>
                <a:solidFill>
                  <a:srgbClr val="2D313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398" name="Freeform 32"/>
                <p:cNvSpPr/>
                <p:nvPr/>
              </p:nvSpPr>
              <p:spPr bwMode="auto">
                <a:xfrm>
                  <a:off x="2815" y="919"/>
                  <a:ext cx="36" cy="19"/>
                </a:xfrm>
                <a:custGeom>
                  <a:avLst/>
                  <a:gdLst>
                    <a:gd name="T0" fmla="*/ 0 w 108"/>
                    <a:gd name="T1" fmla="*/ 54 h 59"/>
                    <a:gd name="T2" fmla="*/ 55 w 108"/>
                    <a:gd name="T3" fmla="*/ 56 h 59"/>
                    <a:gd name="T4" fmla="*/ 108 w 108"/>
                    <a:gd name="T5" fmla="*/ 59 h 59"/>
                    <a:gd name="T6" fmla="*/ 108 w 108"/>
                    <a:gd name="T7" fmla="*/ 33 h 59"/>
                    <a:gd name="T8" fmla="*/ 108 w 108"/>
                    <a:gd name="T9" fmla="*/ 7 h 59"/>
                    <a:gd name="T10" fmla="*/ 55 w 108"/>
                    <a:gd name="T11" fmla="*/ 1 h 59"/>
                    <a:gd name="T12" fmla="*/ 2 w 108"/>
                    <a:gd name="T13" fmla="*/ 0 h 59"/>
                    <a:gd name="T14" fmla="*/ 0 w 108"/>
                    <a:gd name="T15" fmla="*/ 26 h 59"/>
                    <a:gd name="T16" fmla="*/ 0 w 108"/>
                    <a:gd name="T17" fmla="*/ 54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8" h="59">
                      <a:moveTo>
                        <a:pt x="0" y="54"/>
                      </a:moveTo>
                      <a:lnTo>
                        <a:pt x="55" y="56"/>
                      </a:lnTo>
                      <a:lnTo>
                        <a:pt x="108" y="59"/>
                      </a:lnTo>
                      <a:lnTo>
                        <a:pt x="108" y="33"/>
                      </a:lnTo>
                      <a:lnTo>
                        <a:pt x="108" y="7"/>
                      </a:lnTo>
                      <a:lnTo>
                        <a:pt x="55" y="1"/>
                      </a:lnTo>
                      <a:lnTo>
                        <a:pt x="2" y="0"/>
                      </a:lnTo>
                      <a:lnTo>
                        <a:pt x="0" y="26"/>
                      </a:lnTo>
                      <a:lnTo>
                        <a:pt x="0" y="54"/>
                      </a:lnTo>
                      <a:close/>
                    </a:path>
                  </a:pathLst>
                </a:custGeom>
                <a:solidFill>
                  <a:srgbClr val="3439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399" name="Freeform 33"/>
                <p:cNvSpPr/>
                <p:nvPr/>
              </p:nvSpPr>
              <p:spPr bwMode="auto">
                <a:xfrm>
                  <a:off x="2851" y="977"/>
                  <a:ext cx="36" cy="20"/>
                </a:xfrm>
                <a:custGeom>
                  <a:avLst/>
                  <a:gdLst>
                    <a:gd name="T0" fmla="*/ 0 w 108"/>
                    <a:gd name="T1" fmla="*/ 61 h 61"/>
                    <a:gd name="T2" fmla="*/ 106 w 108"/>
                    <a:gd name="T3" fmla="*/ 61 h 61"/>
                    <a:gd name="T4" fmla="*/ 106 w 108"/>
                    <a:gd name="T5" fmla="*/ 32 h 61"/>
                    <a:gd name="T6" fmla="*/ 108 w 108"/>
                    <a:gd name="T7" fmla="*/ 3 h 61"/>
                    <a:gd name="T8" fmla="*/ 54 w 108"/>
                    <a:gd name="T9" fmla="*/ 2 h 61"/>
                    <a:gd name="T10" fmla="*/ 1 w 108"/>
                    <a:gd name="T11" fmla="*/ 0 h 61"/>
                    <a:gd name="T12" fmla="*/ 0 w 108"/>
                    <a:gd name="T13" fmla="*/ 30 h 61"/>
                    <a:gd name="T14" fmla="*/ 0 w 108"/>
                    <a:gd name="T15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8" h="61">
                      <a:moveTo>
                        <a:pt x="0" y="61"/>
                      </a:moveTo>
                      <a:lnTo>
                        <a:pt x="106" y="61"/>
                      </a:lnTo>
                      <a:lnTo>
                        <a:pt x="106" y="32"/>
                      </a:lnTo>
                      <a:lnTo>
                        <a:pt x="108" y="3"/>
                      </a:lnTo>
                      <a:lnTo>
                        <a:pt x="54" y="2"/>
                      </a:lnTo>
                      <a:lnTo>
                        <a:pt x="1" y="0"/>
                      </a:lnTo>
                      <a:lnTo>
                        <a:pt x="0" y="30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2622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00" name="Freeform 34"/>
                <p:cNvSpPr/>
                <p:nvPr/>
              </p:nvSpPr>
              <p:spPr bwMode="auto">
                <a:xfrm>
                  <a:off x="2851" y="957"/>
                  <a:ext cx="36" cy="21"/>
                </a:xfrm>
                <a:custGeom>
                  <a:avLst/>
                  <a:gdLst>
                    <a:gd name="T0" fmla="*/ 0 w 107"/>
                    <a:gd name="T1" fmla="*/ 60 h 63"/>
                    <a:gd name="T2" fmla="*/ 53 w 107"/>
                    <a:gd name="T3" fmla="*/ 62 h 63"/>
                    <a:gd name="T4" fmla="*/ 107 w 107"/>
                    <a:gd name="T5" fmla="*/ 63 h 63"/>
                    <a:gd name="T6" fmla="*/ 107 w 107"/>
                    <a:gd name="T7" fmla="*/ 36 h 63"/>
                    <a:gd name="T8" fmla="*/ 107 w 107"/>
                    <a:gd name="T9" fmla="*/ 8 h 63"/>
                    <a:gd name="T10" fmla="*/ 53 w 107"/>
                    <a:gd name="T11" fmla="*/ 4 h 63"/>
                    <a:gd name="T12" fmla="*/ 0 w 107"/>
                    <a:gd name="T13" fmla="*/ 0 h 63"/>
                    <a:gd name="T14" fmla="*/ 0 w 107"/>
                    <a:gd name="T15" fmla="*/ 30 h 63"/>
                    <a:gd name="T16" fmla="*/ 0 w 107"/>
                    <a:gd name="T17" fmla="*/ 60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7" h="63">
                      <a:moveTo>
                        <a:pt x="0" y="60"/>
                      </a:moveTo>
                      <a:lnTo>
                        <a:pt x="53" y="62"/>
                      </a:lnTo>
                      <a:lnTo>
                        <a:pt x="107" y="63"/>
                      </a:lnTo>
                      <a:lnTo>
                        <a:pt x="107" y="36"/>
                      </a:lnTo>
                      <a:lnTo>
                        <a:pt x="107" y="8"/>
                      </a:lnTo>
                      <a:lnTo>
                        <a:pt x="53" y="4"/>
                      </a:lnTo>
                      <a:lnTo>
                        <a:pt x="0" y="0"/>
                      </a:lnTo>
                      <a:lnTo>
                        <a:pt x="0" y="30"/>
                      </a:lnTo>
                      <a:lnTo>
                        <a:pt x="0" y="60"/>
                      </a:lnTo>
                      <a:close/>
                    </a:path>
                  </a:pathLst>
                </a:custGeom>
                <a:solidFill>
                  <a:srgbClr val="2629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01" name="Freeform 35"/>
                <p:cNvSpPr/>
                <p:nvPr/>
              </p:nvSpPr>
              <p:spPr bwMode="auto">
                <a:xfrm>
                  <a:off x="2851" y="938"/>
                  <a:ext cx="36" cy="22"/>
                </a:xfrm>
                <a:custGeom>
                  <a:avLst/>
                  <a:gdLst>
                    <a:gd name="T0" fmla="*/ 0 w 107"/>
                    <a:gd name="T1" fmla="*/ 56 h 64"/>
                    <a:gd name="T2" fmla="*/ 53 w 107"/>
                    <a:gd name="T3" fmla="*/ 60 h 64"/>
                    <a:gd name="T4" fmla="*/ 107 w 107"/>
                    <a:gd name="T5" fmla="*/ 64 h 64"/>
                    <a:gd name="T6" fmla="*/ 107 w 107"/>
                    <a:gd name="T7" fmla="*/ 39 h 64"/>
                    <a:gd name="T8" fmla="*/ 107 w 107"/>
                    <a:gd name="T9" fmla="*/ 14 h 64"/>
                    <a:gd name="T10" fmla="*/ 55 w 107"/>
                    <a:gd name="T11" fmla="*/ 6 h 64"/>
                    <a:gd name="T12" fmla="*/ 1 w 107"/>
                    <a:gd name="T13" fmla="*/ 0 h 64"/>
                    <a:gd name="T14" fmla="*/ 1 w 107"/>
                    <a:gd name="T15" fmla="*/ 27 h 64"/>
                    <a:gd name="T16" fmla="*/ 0 w 107"/>
                    <a:gd name="T17" fmla="*/ 56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7" h="64">
                      <a:moveTo>
                        <a:pt x="0" y="56"/>
                      </a:moveTo>
                      <a:lnTo>
                        <a:pt x="53" y="60"/>
                      </a:lnTo>
                      <a:lnTo>
                        <a:pt x="107" y="64"/>
                      </a:lnTo>
                      <a:lnTo>
                        <a:pt x="107" y="39"/>
                      </a:lnTo>
                      <a:lnTo>
                        <a:pt x="107" y="14"/>
                      </a:lnTo>
                      <a:lnTo>
                        <a:pt x="55" y="6"/>
                      </a:lnTo>
                      <a:lnTo>
                        <a:pt x="1" y="0"/>
                      </a:lnTo>
                      <a:lnTo>
                        <a:pt x="1" y="27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rgbClr val="32373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02" name="Freeform 36"/>
                <p:cNvSpPr/>
                <p:nvPr/>
              </p:nvSpPr>
              <p:spPr bwMode="auto">
                <a:xfrm>
                  <a:off x="2851" y="921"/>
                  <a:ext cx="36" cy="22"/>
                </a:xfrm>
                <a:custGeom>
                  <a:avLst/>
                  <a:gdLst>
                    <a:gd name="T0" fmla="*/ 0 w 106"/>
                    <a:gd name="T1" fmla="*/ 52 h 66"/>
                    <a:gd name="T2" fmla="*/ 54 w 106"/>
                    <a:gd name="T3" fmla="*/ 58 h 66"/>
                    <a:gd name="T4" fmla="*/ 106 w 106"/>
                    <a:gd name="T5" fmla="*/ 66 h 66"/>
                    <a:gd name="T6" fmla="*/ 104 w 106"/>
                    <a:gd name="T7" fmla="*/ 40 h 66"/>
                    <a:gd name="T8" fmla="*/ 104 w 106"/>
                    <a:gd name="T9" fmla="*/ 17 h 66"/>
                    <a:gd name="T10" fmla="*/ 52 w 106"/>
                    <a:gd name="T11" fmla="*/ 7 h 66"/>
                    <a:gd name="T12" fmla="*/ 0 w 106"/>
                    <a:gd name="T13" fmla="*/ 0 h 66"/>
                    <a:gd name="T14" fmla="*/ 0 w 106"/>
                    <a:gd name="T15" fmla="*/ 26 h 66"/>
                    <a:gd name="T16" fmla="*/ 0 w 106"/>
                    <a:gd name="T17" fmla="*/ 52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6" h="66">
                      <a:moveTo>
                        <a:pt x="0" y="52"/>
                      </a:moveTo>
                      <a:lnTo>
                        <a:pt x="54" y="58"/>
                      </a:lnTo>
                      <a:lnTo>
                        <a:pt x="106" y="66"/>
                      </a:lnTo>
                      <a:lnTo>
                        <a:pt x="104" y="40"/>
                      </a:lnTo>
                      <a:lnTo>
                        <a:pt x="104" y="17"/>
                      </a:lnTo>
                      <a:lnTo>
                        <a:pt x="52" y="7"/>
                      </a:lnTo>
                      <a:lnTo>
                        <a:pt x="0" y="0"/>
                      </a:lnTo>
                      <a:lnTo>
                        <a:pt x="0" y="26"/>
                      </a:lnTo>
                      <a:lnTo>
                        <a:pt x="0" y="52"/>
                      </a:lnTo>
                      <a:close/>
                    </a:path>
                  </a:pathLst>
                </a:custGeom>
                <a:solidFill>
                  <a:srgbClr val="3A40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03" name="Freeform 37"/>
                <p:cNvSpPr/>
                <p:nvPr/>
              </p:nvSpPr>
              <p:spPr bwMode="auto">
                <a:xfrm>
                  <a:off x="2886" y="978"/>
                  <a:ext cx="2" cy="19"/>
                </a:xfrm>
                <a:custGeom>
                  <a:avLst/>
                  <a:gdLst>
                    <a:gd name="T0" fmla="*/ 0 w 6"/>
                    <a:gd name="T1" fmla="*/ 58 h 58"/>
                    <a:gd name="T2" fmla="*/ 6 w 6"/>
                    <a:gd name="T3" fmla="*/ 58 h 58"/>
                    <a:gd name="T4" fmla="*/ 6 w 6"/>
                    <a:gd name="T5" fmla="*/ 29 h 58"/>
                    <a:gd name="T6" fmla="*/ 6 w 6"/>
                    <a:gd name="T7" fmla="*/ 0 h 58"/>
                    <a:gd name="T8" fmla="*/ 3 w 6"/>
                    <a:gd name="T9" fmla="*/ 0 h 58"/>
                    <a:gd name="T10" fmla="*/ 2 w 6"/>
                    <a:gd name="T11" fmla="*/ 0 h 58"/>
                    <a:gd name="T12" fmla="*/ 2 w 6"/>
                    <a:gd name="T13" fmla="*/ 29 h 58"/>
                    <a:gd name="T14" fmla="*/ 0 w 6"/>
                    <a:gd name="T15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58">
                      <a:moveTo>
                        <a:pt x="0" y="58"/>
                      </a:moveTo>
                      <a:lnTo>
                        <a:pt x="6" y="58"/>
                      </a:lnTo>
                      <a:lnTo>
                        <a:pt x="6" y="29"/>
                      </a:lnTo>
                      <a:lnTo>
                        <a:pt x="6" y="0"/>
                      </a:ln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2" y="29"/>
                      </a:lnTo>
                      <a:lnTo>
                        <a:pt x="0" y="58"/>
                      </a:lnTo>
                      <a:close/>
                    </a:path>
                  </a:pathLst>
                </a:custGeom>
                <a:solidFill>
                  <a:srgbClr val="2622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04" name="Freeform 38"/>
                <p:cNvSpPr/>
                <p:nvPr/>
              </p:nvSpPr>
              <p:spPr bwMode="auto">
                <a:xfrm>
                  <a:off x="2887" y="960"/>
                  <a:ext cx="1" cy="18"/>
                </a:xfrm>
                <a:custGeom>
                  <a:avLst/>
                  <a:gdLst>
                    <a:gd name="T0" fmla="*/ 0 w 4"/>
                    <a:gd name="T1" fmla="*/ 55 h 55"/>
                    <a:gd name="T2" fmla="*/ 1 w 4"/>
                    <a:gd name="T3" fmla="*/ 55 h 55"/>
                    <a:gd name="T4" fmla="*/ 4 w 4"/>
                    <a:gd name="T5" fmla="*/ 55 h 55"/>
                    <a:gd name="T6" fmla="*/ 4 w 4"/>
                    <a:gd name="T7" fmla="*/ 2 h 55"/>
                    <a:gd name="T8" fmla="*/ 1 w 4"/>
                    <a:gd name="T9" fmla="*/ 2 h 55"/>
                    <a:gd name="T10" fmla="*/ 0 w 4"/>
                    <a:gd name="T11" fmla="*/ 0 h 55"/>
                    <a:gd name="T12" fmla="*/ 0 w 4"/>
                    <a:gd name="T13" fmla="*/ 28 h 55"/>
                    <a:gd name="T14" fmla="*/ 0 w 4"/>
                    <a:gd name="T15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" h="55">
                      <a:moveTo>
                        <a:pt x="0" y="55"/>
                      </a:moveTo>
                      <a:lnTo>
                        <a:pt x="1" y="55"/>
                      </a:lnTo>
                      <a:lnTo>
                        <a:pt x="4" y="55"/>
                      </a:lnTo>
                      <a:lnTo>
                        <a:pt x="4" y="2"/>
                      </a:lnTo>
                      <a:lnTo>
                        <a:pt x="1" y="2"/>
                      </a:lnTo>
                      <a:lnTo>
                        <a:pt x="0" y="0"/>
                      </a:lnTo>
                      <a:lnTo>
                        <a:pt x="0" y="28"/>
                      </a:lnTo>
                      <a:lnTo>
                        <a:pt x="0" y="55"/>
                      </a:lnTo>
                      <a:close/>
                    </a:path>
                  </a:pathLst>
                </a:custGeom>
                <a:solidFill>
                  <a:srgbClr val="282B2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05" name="Freeform 39"/>
                <p:cNvSpPr/>
                <p:nvPr/>
              </p:nvSpPr>
              <p:spPr bwMode="auto">
                <a:xfrm>
                  <a:off x="2888" y="960"/>
                  <a:ext cx="2" cy="37"/>
                </a:xfrm>
                <a:custGeom>
                  <a:avLst/>
                  <a:gdLst>
                    <a:gd name="T0" fmla="*/ 0 w 6"/>
                    <a:gd name="T1" fmla="*/ 111 h 111"/>
                    <a:gd name="T2" fmla="*/ 0 w 6"/>
                    <a:gd name="T3" fmla="*/ 53 h 111"/>
                    <a:gd name="T4" fmla="*/ 0 w 6"/>
                    <a:gd name="T5" fmla="*/ 0 h 111"/>
                    <a:gd name="T6" fmla="*/ 3 w 6"/>
                    <a:gd name="T7" fmla="*/ 0 h 111"/>
                    <a:gd name="T8" fmla="*/ 6 w 6"/>
                    <a:gd name="T9" fmla="*/ 0 h 111"/>
                    <a:gd name="T10" fmla="*/ 6 w 6"/>
                    <a:gd name="T11" fmla="*/ 53 h 111"/>
                    <a:gd name="T12" fmla="*/ 6 w 6"/>
                    <a:gd name="T13" fmla="*/ 111 h 111"/>
                    <a:gd name="T14" fmla="*/ 0 w 6"/>
                    <a:gd name="T15" fmla="*/ 111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111">
                      <a:moveTo>
                        <a:pt x="0" y="111"/>
                      </a:moveTo>
                      <a:lnTo>
                        <a:pt x="0" y="53"/>
                      </a:lnTo>
                      <a:lnTo>
                        <a:pt x="0" y="0"/>
                      </a:lnTo>
                      <a:lnTo>
                        <a:pt x="3" y="0"/>
                      </a:lnTo>
                      <a:lnTo>
                        <a:pt x="6" y="0"/>
                      </a:lnTo>
                      <a:lnTo>
                        <a:pt x="6" y="53"/>
                      </a:lnTo>
                      <a:lnTo>
                        <a:pt x="6" y="111"/>
                      </a:lnTo>
                      <a:lnTo>
                        <a:pt x="0" y="111"/>
                      </a:lnTo>
                      <a:close/>
                    </a:path>
                  </a:pathLst>
                </a:custGeom>
                <a:solidFill>
                  <a:srgbClr val="2622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06" name="Freeform 40"/>
                <p:cNvSpPr/>
                <p:nvPr/>
              </p:nvSpPr>
              <p:spPr bwMode="auto">
                <a:xfrm>
                  <a:off x="2887" y="943"/>
                  <a:ext cx="1" cy="17"/>
                </a:xfrm>
                <a:custGeom>
                  <a:avLst/>
                  <a:gdLst>
                    <a:gd name="T0" fmla="*/ 0 w 4"/>
                    <a:gd name="T1" fmla="*/ 50 h 52"/>
                    <a:gd name="T2" fmla="*/ 1 w 4"/>
                    <a:gd name="T3" fmla="*/ 52 h 52"/>
                    <a:gd name="T4" fmla="*/ 4 w 4"/>
                    <a:gd name="T5" fmla="*/ 52 h 52"/>
                    <a:gd name="T6" fmla="*/ 4 w 4"/>
                    <a:gd name="T7" fmla="*/ 25 h 52"/>
                    <a:gd name="T8" fmla="*/ 4 w 4"/>
                    <a:gd name="T9" fmla="*/ 0 h 52"/>
                    <a:gd name="T10" fmla="*/ 1 w 4"/>
                    <a:gd name="T11" fmla="*/ 0 h 52"/>
                    <a:gd name="T12" fmla="*/ 0 w 4"/>
                    <a:gd name="T13" fmla="*/ 0 h 52"/>
                    <a:gd name="T14" fmla="*/ 0 w 4"/>
                    <a:gd name="T15" fmla="*/ 25 h 52"/>
                    <a:gd name="T16" fmla="*/ 0 w 4"/>
                    <a:gd name="T17" fmla="*/ 5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52">
                      <a:moveTo>
                        <a:pt x="0" y="50"/>
                      </a:moveTo>
                      <a:lnTo>
                        <a:pt x="1" y="52"/>
                      </a:lnTo>
                      <a:lnTo>
                        <a:pt x="4" y="52"/>
                      </a:lnTo>
                      <a:lnTo>
                        <a:pt x="4" y="25"/>
                      </a:lnTo>
                      <a:lnTo>
                        <a:pt x="4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0" y="25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343A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07" name="Freeform 41"/>
                <p:cNvSpPr/>
                <p:nvPr/>
              </p:nvSpPr>
              <p:spPr bwMode="auto">
                <a:xfrm>
                  <a:off x="2886" y="927"/>
                  <a:ext cx="2" cy="16"/>
                </a:xfrm>
                <a:custGeom>
                  <a:avLst/>
                  <a:gdLst>
                    <a:gd name="T0" fmla="*/ 2 w 6"/>
                    <a:gd name="T1" fmla="*/ 49 h 49"/>
                    <a:gd name="T2" fmla="*/ 3 w 6"/>
                    <a:gd name="T3" fmla="*/ 49 h 49"/>
                    <a:gd name="T4" fmla="*/ 6 w 6"/>
                    <a:gd name="T5" fmla="*/ 49 h 49"/>
                    <a:gd name="T6" fmla="*/ 5 w 6"/>
                    <a:gd name="T7" fmla="*/ 25 h 49"/>
                    <a:gd name="T8" fmla="*/ 5 w 6"/>
                    <a:gd name="T9" fmla="*/ 2 h 49"/>
                    <a:gd name="T10" fmla="*/ 2 w 6"/>
                    <a:gd name="T11" fmla="*/ 0 h 49"/>
                    <a:gd name="T12" fmla="*/ 0 w 6"/>
                    <a:gd name="T13" fmla="*/ 0 h 49"/>
                    <a:gd name="T14" fmla="*/ 0 w 6"/>
                    <a:gd name="T15" fmla="*/ 23 h 49"/>
                    <a:gd name="T16" fmla="*/ 2 w 6"/>
                    <a:gd name="T17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" h="49">
                      <a:moveTo>
                        <a:pt x="2" y="49"/>
                      </a:moveTo>
                      <a:lnTo>
                        <a:pt x="3" y="49"/>
                      </a:lnTo>
                      <a:lnTo>
                        <a:pt x="6" y="49"/>
                      </a:lnTo>
                      <a:lnTo>
                        <a:pt x="5" y="25"/>
                      </a:lnTo>
                      <a:lnTo>
                        <a:pt x="5" y="2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23"/>
                      </a:lnTo>
                      <a:lnTo>
                        <a:pt x="2" y="49"/>
                      </a:lnTo>
                      <a:close/>
                    </a:path>
                  </a:pathLst>
                </a:custGeom>
                <a:solidFill>
                  <a:srgbClr val="3C424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280" name="Freeform 42"/>
                <p:cNvSpPr/>
                <p:nvPr/>
              </p:nvSpPr>
              <p:spPr bwMode="auto">
                <a:xfrm>
                  <a:off x="2888" y="943"/>
                  <a:ext cx="2" cy="17"/>
                </a:xfrm>
                <a:custGeom>
                  <a:avLst/>
                  <a:gdLst>
                    <a:gd name="T0" fmla="*/ 0 w 6"/>
                    <a:gd name="T1" fmla="*/ 52 h 52"/>
                    <a:gd name="T2" fmla="*/ 3 w 6"/>
                    <a:gd name="T3" fmla="*/ 52 h 52"/>
                    <a:gd name="T4" fmla="*/ 6 w 6"/>
                    <a:gd name="T5" fmla="*/ 52 h 52"/>
                    <a:gd name="T6" fmla="*/ 6 w 6"/>
                    <a:gd name="T7" fmla="*/ 26 h 52"/>
                    <a:gd name="T8" fmla="*/ 4 w 6"/>
                    <a:gd name="T9" fmla="*/ 0 h 52"/>
                    <a:gd name="T10" fmla="*/ 3 w 6"/>
                    <a:gd name="T11" fmla="*/ 0 h 52"/>
                    <a:gd name="T12" fmla="*/ 0 w 6"/>
                    <a:gd name="T13" fmla="*/ 0 h 52"/>
                    <a:gd name="T14" fmla="*/ 0 w 6"/>
                    <a:gd name="T15" fmla="*/ 25 h 52"/>
                    <a:gd name="T16" fmla="*/ 0 w 6"/>
                    <a:gd name="T17" fmla="*/ 5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" h="52">
                      <a:moveTo>
                        <a:pt x="0" y="52"/>
                      </a:moveTo>
                      <a:lnTo>
                        <a:pt x="3" y="52"/>
                      </a:lnTo>
                      <a:lnTo>
                        <a:pt x="6" y="52"/>
                      </a:lnTo>
                      <a:lnTo>
                        <a:pt x="6" y="26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0" y="25"/>
                      </a:lnTo>
                      <a:lnTo>
                        <a:pt x="0" y="52"/>
                      </a:lnTo>
                      <a:close/>
                    </a:path>
                  </a:pathLst>
                </a:custGeom>
                <a:solidFill>
                  <a:srgbClr val="32373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281" name="Freeform 43"/>
                <p:cNvSpPr/>
                <p:nvPr/>
              </p:nvSpPr>
              <p:spPr bwMode="auto">
                <a:xfrm>
                  <a:off x="2888" y="927"/>
                  <a:ext cx="1" cy="16"/>
                </a:xfrm>
                <a:custGeom>
                  <a:avLst/>
                  <a:gdLst>
                    <a:gd name="T0" fmla="*/ 1 w 5"/>
                    <a:gd name="T1" fmla="*/ 47 h 47"/>
                    <a:gd name="T2" fmla="*/ 4 w 5"/>
                    <a:gd name="T3" fmla="*/ 47 h 47"/>
                    <a:gd name="T4" fmla="*/ 5 w 5"/>
                    <a:gd name="T5" fmla="*/ 47 h 47"/>
                    <a:gd name="T6" fmla="*/ 5 w 5"/>
                    <a:gd name="T7" fmla="*/ 23 h 47"/>
                    <a:gd name="T8" fmla="*/ 4 w 5"/>
                    <a:gd name="T9" fmla="*/ 0 h 47"/>
                    <a:gd name="T10" fmla="*/ 1 w 5"/>
                    <a:gd name="T11" fmla="*/ 0 h 47"/>
                    <a:gd name="T12" fmla="*/ 0 w 5"/>
                    <a:gd name="T13" fmla="*/ 0 h 47"/>
                    <a:gd name="T14" fmla="*/ 0 w 5"/>
                    <a:gd name="T15" fmla="*/ 23 h 47"/>
                    <a:gd name="T16" fmla="*/ 1 w 5"/>
                    <a:gd name="T17" fmla="*/ 47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" h="47">
                      <a:moveTo>
                        <a:pt x="1" y="47"/>
                      </a:moveTo>
                      <a:lnTo>
                        <a:pt x="4" y="47"/>
                      </a:lnTo>
                      <a:lnTo>
                        <a:pt x="5" y="47"/>
                      </a:lnTo>
                      <a:lnTo>
                        <a:pt x="5" y="23"/>
                      </a:lnTo>
                      <a:lnTo>
                        <a:pt x="4" y="0"/>
                      </a:ln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0" y="23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rgbClr val="393F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282" name="Freeform 44"/>
                <p:cNvSpPr/>
                <p:nvPr/>
              </p:nvSpPr>
              <p:spPr bwMode="auto">
                <a:xfrm>
                  <a:off x="2890" y="960"/>
                  <a:ext cx="3" cy="37"/>
                </a:xfrm>
                <a:custGeom>
                  <a:avLst/>
                  <a:gdLst>
                    <a:gd name="T0" fmla="*/ 0 w 10"/>
                    <a:gd name="T1" fmla="*/ 111 h 111"/>
                    <a:gd name="T2" fmla="*/ 10 w 10"/>
                    <a:gd name="T3" fmla="*/ 111 h 111"/>
                    <a:gd name="T4" fmla="*/ 10 w 10"/>
                    <a:gd name="T5" fmla="*/ 53 h 111"/>
                    <a:gd name="T6" fmla="*/ 10 w 10"/>
                    <a:gd name="T7" fmla="*/ 0 h 111"/>
                    <a:gd name="T8" fmla="*/ 6 w 10"/>
                    <a:gd name="T9" fmla="*/ 0 h 111"/>
                    <a:gd name="T10" fmla="*/ 0 w 10"/>
                    <a:gd name="T11" fmla="*/ 0 h 111"/>
                    <a:gd name="T12" fmla="*/ 0 w 10"/>
                    <a:gd name="T13" fmla="*/ 53 h 111"/>
                    <a:gd name="T14" fmla="*/ 0 w 10"/>
                    <a:gd name="T15" fmla="*/ 111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111">
                      <a:moveTo>
                        <a:pt x="0" y="111"/>
                      </a:moveTo>
                      <a:lnTo>
                        <a:pt x="10" y="111"/>
                      </a:lnTo>
                      <a:lnTo>
                        <a:pt x="10" y="53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0" y="0"/>
                      </a:lnTo>
                      <a:lnTo>
                        <a:pt x="0" y="53"/>
                      </a:lnTo>
                      <a:lnTo>
                        <a:pt x="0" y="111"/>
                      </a:lnTo>
                      <a:close/>
                    </a:path>
                  </a:pathLst>
                </a:custGeom>
                <a:solidFill>
                  <a:srgbClr val="2622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283" name="Freeform 45"/>
                <p:cNvSpPr/>
                <p:nvPr/>
              </p:nvSpPr>
              <p:spPr bwMode="auto">
                <a:xfrm>
                  <a:off x="2889" y="943"/>
                  <a:ext cx="3" cy="17"/>
                </a:xfrm>
                <a:custGeom>
                  <a:avLst/>
                  <a:gdLst>
                    <a:gd name="T0" fmla="*/ 2 w 8"/>
                    <a:gd name="T1" fmla="*/ 52 h 52"/>
                    <a:gd name="T2" fmla="*/ 5 w 8"/>
                    <a:gd name="T3" fmla="*/ 52 h 52"/>
                    <a:gd name="T4" fmla="*/ 8 w 8"/>
                    <a:gd name="T5" fmla="*/ 52 h 52"/>
                    <a:gd name="T6" fmla="*/ 6 w 8"/>
                    <a:gd name="T7" fmla="*/ 26 h 52"/>
                    <a:gd name="T8" fmla="*/ 6 w 8"/>
                    <a:gd name="T9" fmla="*/ 2 h 52"/>
                    <a:gd name="T10" fmla="*/ 3 w 8"/>
                    <a:gd name="T11" fmla="*/ 2 h 52"/>
                    <a:gd name="T12" fmla="*/ 0 w 8"/>
                    <a:gd name="T13" fmla="*/ 0 h 52"/>
                    <a:gd name="T14" fmla="*/ 2 w 8"/>
                    <a:gd name="T15" fmla="*/ 26 h 52"/>
                    <a:gd name="T16" fmla="*/ 2 w 8"/>
                    <a:gd name="T17" fmla="*/ 5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" h="52">
                      <a:moveTo>
                        <a:pt x="2" y="52"/>
                      </a:moveTo>
                      <a:lnTo>
                        <a:pt x="5" y="52"/>
                      </a:lnTo>
                      <a:lnTo>
                        <a:pt x="8" y="52"/>
                      </a:lnTo>
                      <a:lnTo>
                        <a:pt x="6" y="26"/>
                      </a:lnTo>
                      <a:lnTo>
                        <a:pt x="6" y="2"/>
                      </a:lnTo>
                      <a:lnTo>
                        <a:pt x="3" y="2"/>
                      </a:lnTo>
                      <a:lnTo>
                        <a:pt x="0" y="0"/>
                      </a:lnTo>
                      <a:lnTo>
                        <a:pt x="2" y="26"/>
                      </a:lnTo>
                      <a:lnTo>
                        <a:pt x="2" y="52"/>
                      </a:lnTo>
                      <a:close/>
                    </a:path>
                  </a:pathLst>
                </a:custGeom>
                <a:solidFill>
                  <a:srgbClr val="2A2E2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284" name="Freeform 46"/>
                <p:cNvSpPr/>
                <p:nvPr/>
              </p:nvSpPr>
              <p:spPr bwMode="auto">
                <a:xfrm>
                  <a:off x="2889" y="927"/>
                  <a:ext cx="2" cy="17"/>
                </a:xfrm>
                <a:custGeom>
                  <a:avLst/>
                  <a:gdLst>
                    <a:gd name="T0" fmla="*/ 1 w 7"/>
                    <a:gd name="T1" fmla="*/ 47 h 49"/>
                    <a:gd name="T2" fmla="*/ 4 w 7"/>
                    <a:gd name="T3" fmla="*/ 49 h 49"/>
                    <a:gd name="T4" fmla="*/ 7 w 7"/>
                    <a:gd name="T5" fmla="*/ 49 h 49"/>
                    <a:gd name="T6" fmla="*/ 6 w 7"/>
                    <a:gd name="T7" fmla="*/ 24 h 49"/>
                    <a:gd name="T8" fmla="*/ 4 w 7"/>
                    <a:gd name="T9" fmla="*/ 1 h 49"/>
                    <a:gd name="T10" fmla="*/ 1 w 7"/>
                    <a:gd name="T11" fmla="*/ 1 h 49"/>
                    <a:gd name="T12" fmla="*/ 0 w 7"/>
                    <a:gd name="T13" fmla="*/ 0 h 49"/>
                    <a:gd name="T14" fmla="*/ 1 w 7"/>
                    <a:gd name="T15" fmla="*/ 23 h 49"/>
                    <a:gd name="T16" fmla="*/ 1 w 7"/>
                    <a:gd name="T17" fmla="*/ 4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49">
                      <a:moveTo>
                        <a:pt x="1" y="47"/>
                      </a:moveTo>
                      <a:lnTo>
                        <a:pt x="4" y="49"/>
                      </a:lnTo>
                      <a:lnTo>
                        <a:pt x="7" y="49"/>
                      </a:lnTo>
                      <a:lnTo>
                        <a:pt x="6" y="24"/>
                      </a:lnTo>
                      <a:lnTo>
                        <a:pt x="4" y="1"/>
                      </a:lnTo>
                      <a:lnTo>
                        <a:pt x="1" y="1"/>
                      </a:lnTo>
                      <a:lnTo>
                        <a:pt x="0" y="0"/>
                      </a:lnTo>
                      <a:lnTo>
                        <a:pt x="1" y="23"/>
                      </a:lnTo>
                      <a:lnTo>
                        <a:pt x="1" y="47"/>
                      </a:lnTo>
                      <a:close/>
                    </a:path>
                  </a:pathLst>
                </a:custGeom>
                <a:solidFill>
                  <a:srgbClr val="32373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285" name="Freeform 47"/>
                <p:cNvSpPr/>
                <p:nvPr/>
              </p:nvSpPr>
              <p:spPr bwMode="auto">
                <a:xfrm>
                  <a:off x="2890" y="928"/>
                  <a:ext cx="3" cy="32"/>
                </a:xfrm>
                <a:custGeom>
                  <a:avLst/>
                  <a:gdLst>
                    <a:gd name="T0" fmla="*/ 5 w 9"/>
                    <a:gd name="T1" fmla="*/ 98 h 98"/>
                    <a:gd name="T2" fmla="*/ 3 w 9"/>
                    <a:gd name="T3" fmla="*/ 46 h 98"/>
                    <a:gd name="T4" fmla="*/ 0 w 9"/>
                    <a:gd name="T5" fmla="*/ 0 h 98"/>
                    <a:gd name="T6" fmla="*/ 2 w 9"/>
                    <a:gd name="T7" fmla="*/ 0 h 98"/>
                    <a:gd name="T8" fmla="*/ 5 w 9"/>
                    <a:gd name="T9" fmla="*/ 2 h 98"/>
                    <a:gd name="T10" fmla="*/ 8 w 9"/>
                    <a:gd name="T11" fmla="*/ 48 h 98"/>
                    <a:gd name="T12" fmla="*/ 9 w 9"/>
                    <a:gd name="T13" fmla="*/ 98 h 98"/>
                    <a:gd name="T14" fmla="*/ 6 w 9"/>
                    <a:gd name="T15" fmla="*/ 98 h 98"/>
                    <a:gd name="T16" fmla="*/ 5 w 9"/>
                    <a:gd name="T17" fmla="*/ 98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" h="98">
                      <a:moveTo>
                        <a:pt x="5" y="98"/>
                      </a:moveTo>
                      <a:lnTo>
                        <a:pt x="3" y="46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5" y="2"/>
                      </a:lnTo>
                      <a:lnTo>
                        <a:pt x="8" y="48"/>
                      </a:lnTo>
                      <a:lnTo>
                        <a:pt x="9" y="98"/>
                      </a:lnTo>
                      <a:lnTo>
                        <a:pt x="6" y="98"/>
                      </a:lnTo>
                      <a:lnTo>
                        <a:pt x="5" y="98"/>
                      </a:lnTo>
                      <a:close/>
                    </a:path>
                  </a:pathLst>
                </a:custGeom>
                <a:solidFill>
                  <a:srgbClr val="2023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286" name="Freeform 48"/>
                <p:cNvSpPr/>
                <p:nvPr/>
              </p:nvSpPr>
              <p:spPr bwMode="auto">
                <a:xfrm>
                  <a:off x="2721" y="880"/>
                  <a:ext cx="42" cy="48"/>
                </a:xfrm>
                <a:custGeom>
                  <a:avLst/>
                  <a:gdLst>
                    <a:gd name="T0" fmla="*/ 0 w 128"/>
                    <a:gd name="T1" fmla="*/ 144 h 144"/>
                    <a:gd name="T2" fmla="*/ 62 w 128"/>
                    <a:gd name="T3" fmla="*/ 129 h 144"/>
                    <a:gd name="T4" fmla="*/ 127 w 128"/>
                    <a:gd name="T5" fmla="*/ 122 h 144"/>
                    <a:gd name="T6" fmla="*/ 128 w 128"/>
                    <a:gd name="T7" fmla="*/ 57 h 144"/>
                    <a:gd name="T8" fmla="*/ 127 w 128"/>
                    <a:gd name="T9" fmla="*/ 0 h 144"/>
                    <a:gd name="T10" fmla="*/ 98 w 128"/>
                    <a:gd name="T11" fmla="*/ 7 h 144"/>
                    <a:gd name="T12" fmla="*/ 43 w 128"/>
                    <a:gd name="T13" fmla="*/ 24 h 144"/>
                    <a:gd name="T14" fmla="*/ 20 w 128"/>
                    <a:gd name="T15" fmla="*/ 36 h 144"/>
                    <a:gd name="T16" fmla="*/ 7 w 128"/>
                    <a:gd name="T17" fmla="*/ 85 h 144"/>
                    <a:gd name="T18" fmla="*/ 0 w 128"/>
                    <a:gd name="T19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8" h="144">
                      <a:moveTo>
                        <a:pt x="0" y="144"/>
                      </a:moveTo>
                      <a:lnTo>
                        <a:pt x="62" y="129"/>
                      </a:lnTo>
                      <a:lnTo>
                        <a:pt x="127" y="122"/>
                      </a:lnTo>
                      <a:lnTo>
                        <a:pt x="128" y="57"/>
                      </a:lnTo>
                      <a:lnTo>
                        <a:pt x="127" y="0"/>
                      </a:lnTo>
                      <a:lnTo>
                        <a:pt x="98" y="7"/>
                      </a:lnTo>
                      <a:lnTo>
                        <a:pt x="43" y="24"/>
                      </a:lnTo>
                      <a:lnTo>
                        <a:pt x="20" y="36"/>
                      </a:lnTo>
                      <a:lnTo>
                        <a:pt x="7" y="85"/>
                      </a:lnTo>
                      <a:lnTo>
                        <a:pt x="0" y="144"/>
                      </a:lnTo>
                      <a:close/>
                    </a:path>
                  </a:pathLst>
                </a:custGeom>
                <a:solidFill>
                  <a:srgbClr val="2622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287" name="Freeform 49"/>
                <p:cNvSpPr/>
                <p:nvPr/>
              </p:nvSpPr>
              <p:spPr bwMode="auto">
                <a:xfrm>
                  <a:off x="2727" y="850"/>
                  <a:ext cx="40" cy="42"/>
                </a:xfrm>
                <a:custGeom>
                  <a:avLst/>
                  <a:gdLst>
                    <a:gd name="T0" fmla="*/ 0 w 120"/>
                    <a:gd name="T1" fmla="*/ 127 h 127"/>
                    <a:gd name="T2" fmla="*/ 23 w 120"/>
                    <a:gd name="T3" fmla="*/ 115 h 127"/>
                    <a:gd name="T4" fmla="*/ 78 w 120"/>
                    <a:gd name="T5" fmla="*/ 98 h 127"/>
                    <a:gd name="T6" fmla="*/ 107 w 120"/>
                    <a:gd name="T7" fmla="*/ 91 h 127"/>
                    <a:gd name="T8" fmla="*/ 108 w 120"/>
                    <a:gd name="T9" fmla="*/ 65 h 127"/>
                    <a:gd name="T10" fmla="*/ 114 w 120"/>
                    <a:gd name="T11" fmla="*/ 19 h 127"/>
                    <a:gd name="T12" fmla="*/ 120 w 120"/>
                    <a:gd name="T13" fmla="*/ 0 h 127"/>
                    <a:gd name="T14" fmla="*/ 97 w 120"/>
                    <a:gd name="T15" fmla="*/ 9 h 127"/>
                    <a:gd name="T16" fmla="*/ 59 w 120"/>
                    <a:gd name="T17" fmla="*/ 32 h 127"/>
                    <a:gd name="T18" fmla="*/ 43 w 120"/>
                    <a:gd name="T19" fmla="*/ 48 h 127"/>
                    <a:gd name="T20" fmla="*/ 30 w 120"/>
                    <a:gd name="T21" fmla="*/ 64 h 127"/>
                    <a:gd name="T22" fmla="*/ 7 w 120"/>
                    <a:gd name="T23" fmla="*/ 104 h 127"/>
                    <a:gd name="T24" fmla="*/ 0 w 120"/>
                    <a:gd name="T25" fmla="*/ 127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0" h="127">
                      <a:moveTo>
                        <a:pt x="0" y="127"/>
                      </a:moveTo>
                      <a:lnTo>
                        <a:pt x="23" y="115"/>
                      </a:lnTo>
                      <a:lnTo>
                        <a:pt x="78" y="98"/>
                      </a:lnTo>
                      <a:lnTo>
                        <a:pt x="107" y="91"/>
                      </a:lnTo>
                      <a:lnTo>
                        <a:pt x="108" y="65"/>
                      </a:lnTo>
                      <a:lnTo>
                        <a:pt x="114" y="19"/>
                      </a:lnTo>
                      <a:lnTo>
                        <a:pt x="120" y="0"/>
                      </a:lnTo>
                      <a:lnTo>
                        <a:pt x="97" y="9"/>
                      </a:lnTo>
                      <a:lnTo>
                        <a:pt x="59" y="32"/>
                      </a:lnTo>
                      <a:lnTo>
                        <a:pt x="43" y="48"/>
                      </a:lnTo>
                      <a:lnTo>
                        <a:pt x="30" y="64"/>
                      </a:lnTo>
                      <a:lnTo>
                        <a:pt x="7" y="104"/>
                      </a:lnTo>
                      <a:lnTo>
                        <a:pt x="0" y="127"/>
                      </a:lnTo>
                      <a:close/>
                    </a:path>
                  </a:pathLst>
                </a:custGeom>
                <a:solidFill>
                  <a:srgbClr val="2622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288" name="Freeform 50"/>
                <p:cNvSpPr/>
                <p:nvPr/>
              </p:nvSpPr>
              <p:spPr bwMode="auto">
                <a:xfrm>
                  <a:off x="2763" y="897"/>
                  <a:ext cx="44" cy="24"/>
                </a:xfrm>
                <a:custGeom>
                  <a:avLst/>
                  <a:gdLst>
                    <a:gd name="T0" fmla="*/ 0 w 131"/>
                    <a:gd name="T1" fmla="*/ 73 h 73"/>
                    <a:gd name="T2" fmla="*/ 65 w 131"/>
                    <a:gd name="T3" fmla="*/ 66 h 73"/>
                    <a:gd name="T4" fmla="*/ 130 w 131"/>
                    <a:gd name="T5" fmla="*/ 66 h 73"/>
                    <a:gd name="T6" fmla="*/ 130 w 131"/>
                    <a:gd name="T7" fmla="*/ 31 h 73"/>
                    <a:gd name="T8" fmla="*/ 131 w 131"/>
                    <a:gd name="T9" fmla="*/ 0 h 73"/>
                    <a:gd name="T10" fmla="*/ 65 w 131"/>
                    <a:gd name="T11" fmla="*/ 1 h 73"/>
                    <a:gd name="T12" fmla="*/ 0 w 131"/>
                    <a:gd name="T13" fmla="*/ 10 h 73"/>
                    <a:gd name="T14" fmla="*/ 0 w 131"/>
                    <a:gd name="T15" fmla="*/ 40 h 73"/>
                    <a:gd name="T16" fmla="*/ 0 w 131"/>
                    <a:gd name="T17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1" h="73">
                      <a:moveTo>
                        <a:pt x="0" y="73"/>
                      </a:moveTo>
                      <a:lnTo>
                        <a:pt x="65" y="66"/>
                      </a:lnTo>
                      <a:lnTo>
                        <a:pt x="130" y="66"/>
                      </a:lnTo>
                      <a:lnTo>
                        <a:pt x="130" y="31"/>
                      </a:lnTo>
                      <a:lnTo>
                        <a:pt x="131" y="0"/>
                      </a:lnTo>
                      <a:lnTo>
                        <a:pt x="65" y="1"/>
                      </a:lnTo>
                      <a:lnTo>
                        <a:pt x="0" y="10"/>
                      </a:lnTo>
                      <a:lnTo>
                        <a:pt x="0" y="40"/>
                      </a:lnTo>
                      <a:lnTo>
                        <a:pt x="0" y="73"/>
                      </a:lnTo>
                      <a:close/>
                    </a:path>
                  </a:pathLst>
                </a:custGeom>
                <a:solidFill>
                  <a:srgbClr val="282C2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289" name="Freeform 51"/>
                <p:cNvSpPr/>
                <p:nvPr/>
              </p:nvSpPr>
              <p:spPr bwMode="auto">
                <a:xfrm>
                  <a:off x="2763" y="876"/>
                  <a:ext cx="44" cy="24"/>
                </a:xfrm>
                <a:custGeom>
                  <a:avLst/>
                  <a:gdLst>
                    <a:gd name="T0" fmla="*/ 0 w 131"/>
                    <a:gd name="T1" fmla="*/ 71 h 71"/>
                    <a:gd name="T2" fmla="*/ 65 w 131"/>
                    <a:gd name="T3" fmla="*/ 62 h 71"/>
                    <a:gd name="T4" fmla="*/ 131 w 131"/>
                    <a:gd name="T5" fmla="*/ 61 h 71"/>
                    <a:gd name="T6" fmla="*/ 131 w 131"/>
                    <a:gd name="T7" fmla="*/ 29 h 71"/>
                    <a:gd name="T8" fmla="*/ 131 w 131"/>
                    <a:gd name="T9" fmla="*/ 0 h 71"/>
                    <a:gd name="T10" fmla="*/ 63 w 131"/>
                    <a:gd name="T11" fmla="*/ 3 h 71"/>
                    <a:gd name="T12" fmla="*/ 0 w 131"/>
                    <a:gd name="T13" fmla="*/ 12 h 71"/>
                    <a:gd name="T14" fmla="*/ 0 w 131"/>
                    <a:gd name="T15" fmla="*/ 41 h 71"/>
                    <a:gd name="T16" fmla="*/ 1 w 131"/>
                    <a:gd name="T17" fmla="*/ 71 h 71"/>
                    <a:gd name="T18" fmla="*/ 0 w 131"/>
                    <a:gd name="T19" fmla="*/ 71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1" h="71">
                      <a:moveTo>
                        <a:pt x="0" y="71"/>
                      </a:moveTo>
                      <a:lnTo>
                        <a:pt x="65" y="62"/>
                      </a:lnTo>
                      <a:lnTo>
                        <a:pt x="131" y="61"/>
                      </a:lnTo>
                      <a:lnTo>
                        <a:pt x="131" y="29"/>
                      </a:lnTo>
                      <a:lnTo>
                        <a:pt x="131" y="0"/>
                      </a:lnTo>
                      <a:lnTo>
                        <a:pt x="63" y="3"/>
                      </a:lnTo>
                      <a:lnTo>
                        <a:pt x="0" y="12"/>
                      </a:lnTo>
                      <a:lnTo>
                        <a:pt x="0" y="41"/>
                      </a:lnTo>
                      <a:lnTo>
                        <a:pt x="1" y="71"/>
                      </a:lnTo>
                      <a:lnTo>
                        <a:pt x="0" y="71"/>
                      </a:lnTo>
                      <a:close/>
                    </a:path>
                  </a:pathLst>
                </a:custGeom>
                <a:solidFill>
                  <a:srgbClr val="2629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290" name="Freeform 52"/>
                <p:cNvSpPr/>
                <p:nvPr/>
              </p:nvSpPr>
              <p:spPr bwMode="auto">
                <a:xfrm>
                  <a:off x="2763" y="844"/>
                  <a:ext cx="44" cy="36"/>
                </a:xfrm>
                <a:custGeom>
                  <a:avLst/>
                  <a:gdLst>
                    <a:gd name="T0" fmla="*/ 0 w 131"/>
                    <a:gd name="T1" fmla="*/ 108 h 108"/>
                    <a:gd name="T2" fmla="*/ 63 w 131"/>
                    <a:gd name="T3" fmla="*/ 99 h 108"/>
                    <a:gd name="T4" fmla="*/ 131 w 131"/>
                    <a:gd name="T5" fmla="*/ 96 h 108"/>
                    <a:gd name="T6" fmla="*/ 131 w 131"/>
                    <a:gd name="T7" fmla="*/ 43 h 108"/>
                    <a:gd name="T8" fmla="*/ 130 w 131"/>
                    <a:gd name="T9" fmla="*/ 0 h 108"/>
                    <a:gd name="T10" fmla="*/ 95 w 131"/>
                    <a:gd name="T11" fmla="*/ 1 h 108"/>
                    <a:gd name="T12" fmla="*/ 37 w 131"/>
                    <a:gd name="T13" fmla="*/ 9 h 108"/>
                    <a:gd name="T14" fmla="*/ 13 w 131"/>
                    <a:gd name="T15" fmla="*/ 17 h 108"/>
                    <a:gd name="T16" fmla="*/ 7 w 131"/>
                    <a:gd name="T17" fmla="*/ 36 h 108"/>
                    <a:gd name="T18" fmla="*/ 1 w 131"/>
                    <a:gd name="T19" fmla="*/ 82 h 108"/>
                    <a:gd name="T20" fmla="*/ 0 w 131"/>
                    <a:gd name="T21" fmla="*/ 108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1" h="108">
                      <a:moveTo>
                        <a:pt x="0" y="108"/>
                      </a:moveTo>
                      <a:lnTo>
                        <a:pt x="63" y="99"/>
                      </a:lnTo>
                      <a:lnTo>
                        <a:pt x="131" y="96"/>
                      </a:lnTo>
                      <a:lnTo>
                        <a:pt x="131" y="43"/>
                      </a:lnTo>
                      <a:lnTo>
                        <a:pt x="130" y="0"/>
                      </a:lnTo>
                      <a:lnTo>
                        <a:pt x="95" y="1"/>
                      </a:lnTo>
                      <a:lnTo>
                        <a:pt x="37" y="9"/>
                      </a:lnTo>
                      <a:lnTo>
                        <a:pt x="13" y="17"/>
                      </a:lnTo>
                      <a:lnTo>
                        <a:pt x="7" y="36"/>
                      </a:lnTo>
                      <a:lnTo>
                        <a:pt x="1" y="82"/>
                      </a:lnTo>
                      <a:lnTo>
                        <a:pt x="0" y="108"/>
                      </a:lnTo>
                      <a:close/>
                    </a:path>
                  </a:pathLst>
                </a:custGeom>
                <a:solidFill>
                  <a:srgbClr val="2023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291" name="Freeform 53"/>
                <p:cNvSpPr/>
                <p:nvPr/>
              </p:nvSpPr>
              <p:spPr bwMode="auto">
                <a:xfrm>
                  <a:off x="2806" y="897"/>
                  <a:ext cx="41" cy="24"/>
                </a:xfrm>
                <a:custGeom>
                  <a:avLst/>
                  <a:gdLst>
                    <a:gd name="T0" fmla="*/ 0 w 121"/>
                    <a:gd name="T1" fmla="*/ 66 h 72"/>
                    <a:gd name="T2" fmla="*/ 60 w 121"/>
                    <a:gd name="T3" fmla="*/ 66 h 72"/>
                    <a:gd name="T4" fmla="*/ 121 w 121"/>
                    <a:gd name="T5" fmla="*/ 72 h 72"/>
                    <a:gd name="T6" fmla="*/ 121 w 121"/>
                    <a:gd name="T7" fmla="*/ 39 h 72"/>
                    <a:gd name="T8" fmla="*/ 121 w 121"/>
                    <a:gd name="T9" fmla="*/ 8 h 72"/>
                    <a:gd name="T10" fmla="*/ 62 w 121"/>
                    <a:gd name="T11" fmla="*/ 1 h 72"/>
                    <a:gd name="T12" fmla="*/ 1 w 121"/>
                    <a:gd name="T13" fmla="*/ 0 h 72"/>
                    <a:gd name="T14" fmla="*/ 0 w 121"/>
                    <a:gd name="T15" fmla="*/ 31 h 72"/>
                    <a:gd name="T16" fmla="*/ 0 w 121"/>
                    <a:gd name="T17" fmla="*/ 66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1" h="72">
                      <a:moveTo>
                        <a:pt x="0" y="66"/>
                      </a:moveTo>
                      <a:lnTo>
                        <a:pt x="60" y="66"/>
                      </a:lnTo>
                      <a:lnTo>
                        <a:pt x="121" y="72"/>
                      </a:lnTo>
                      <a:lnTo>
                        <a:pt x="121" y="39"/>
                      </a:lnTo>
                      <a:lnTo>
                        <a:pt x="121" y="8"/>
                      </a:lnTo>
                      <a:lnTo>
                        <a:pt x="62" y="1"/>
                      </a:lnTo>
                      <a:lnTo>
                        <a:pt x="1" y="0"/>
                      </a:lnTo>
                      <a:lnTo>
                        <a:pt x="0" y="31"/>
                      </a:lnTo>
                      <a:lnTo>
                        <a:pt x="0" y="66"/>
                      </a:lnTo>
                      <a:close/>
                    </a:path>
                  </a:pathLst>
                </a:custGeom>
                <a:solidFill>
                  <a:srgbClr val="353A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292" name="Freeform 54"/>
                <p:cNvSpPr/>
                <p:nvPr/>
              </p:nvSpPr>
              <p:spPr bwMode="auto">
                <a:xfrm>
                  <a:off x="2807" y="876"/>
                  <a:ext cx="40" cy="23"/>
                </a:xfrm>
                <a:custGeom>
                  <a:avLst/>
                  <a:gdLst>
                    <a:gd name="T0" fmla="*/ 0 w 121"/>
                    <a:gd name="T1" fmla="*/ 61 h 69"/>
                    <a:gd name="T2" fmla="*/ 61 w 121"/>
                    <a:gd name="T3" fmla="*/ 62 h 69"/>
                    <a:gd name="T4" fmla="*/ 120 w 121"/>
                    <a:gd name="T5" fmla="*/ 69 h 69"/>
                    <a:gd name="T6" fmla="*/ 121 w 121"/>
                    <a:gd name="T7" fmla="*/ 39 h 69"/>
                    <a:gd name="T8" fmla="*/ 121 w 121"/>
                    <a:gd name="T9" fmla="*/ 10 h 69"/>
                    <a:gd name="T10" fmla="*/ 62 w 121"/>
                    <a:gd name="T11" fmla="*/ 2 h 69"/>
                    <a:gd name="T12" fmla="*/ 0 w 121"/>
                    <a:gd name="T13" fmla="*/ 0 h 69"/>
                    <a:gd name="T14" fmla="*/ 0 w 121"/>
                    <a:gd name="T15" fmla="*/ 29 h 69"/>
                    <a:gd name="T16" fmla="*/ 0 w 121"/>
                    <a:gd name="T17" fmla="*/ 61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1" h="69">
                      <a:moveTo>
                        <a:pt x="0" y="61"/>
                      </a:moveTo>
                      <a:lnTo>
                        <a:pt x="61" y="62"/>
                      </a:lnTo>
                      <a:lnTo>
                        <a:pt x="120" y="69"/>
                      </a:lnTo>
                      <a:lnTo>
                        <a:pt x="121" y="39"/>
                      </a:lnTo>
                      <a:lnTo>
                        <a:pt x="121" y="10"/>
                      </a:lnTo>
                      <a:lnTo>
                        <a:pt x="62" y="2"/>
                      </a:lnTo>
                      <a:lnTo>
                        <a:pt x="0" y="0"/>
                      </a:lnTo>
                      <a:lnTo>
                        <a:pt x="0" y="29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32373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293" name="Freeform 55"/>
                <p:cNvSpPr/>
                <p:nvPr/>
              </p:nvSpPr>
              <p:spPr bwMode="auto">
                <a:xfrm>
                  <a:off x="2806" y="844"/>
                  <a:ext cx="41" cy="36"/>
                </a:xfrm>
                <a:custGeom>
                  <a:avLst/>
                  <a:gdLst>
                    <a:gd name="T0" fmla="*/ 1 w 122"/>
                    <a:gd name="T1" fmla="*/ 96 h 106"/>
                    <a:gd name="T2" fmla="*/ 63 w 122"/>
                    <a:gd name="T3" fmla="*/ 98 h 106"/>
                    <a:gd name="T4" fmla="*/ 122 w 122"/>
                    <a:gd name="T5" fmla="*/ 106 h 106"/>
                    <a:gd name="T6" fmla="*/ 121 w 122"/>
                    <a:gd name="T7" fmla="*/ 79 h 106"/>
                    <a:gd name="T8" fmla="*/ 115 w 122"/>
                    <a:gd name="T9" fmla="*/ 33 h 106"/>
                    <a:gd name="T10" fmla="*/ 109 w 122"/>
                    <a:gd name="T11" fmla="*/ 14 h 106"/>
                    <a:gd name="T12" fmla="*/ 85 w 122"/>
                    <a:gd name="T13" fmla="*/ 7 h 106"/>
                    <a:gd name="T14" fmla="*/ 32 w 122"/>
                    <a:gd name="T15" fmla="*/ 1 h 106"/>
                    <a:gd name="T16" fmla="*/ 0 w 122"/>
                    <a:gd name="T17" fmla="*/ 0 h 106"/>
                    <a:gd name="T18" fmla="*/ 1 w 122"/>
                    <a:gd name="T19" fmla="*/ 43 h 106"/>
                    <a:gd name="T20" fmla="*/ 1 w 122"/>
                    <a:gd name="T21" fmla="*/ 96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2" h="106">
                      <a:moveTo>
                        <a:pt x="1" y="96"/>
                      </a:moveTo>
                      <a:lnTo>
                        <a:pt x="63" y="98"/>
                      </a:lnTo>
                      <a:lnTo>
                        <a:pt x="122" y="106"/>
                      </a:lnTo>
                      <a:lnTo>
                        <a:pt x="121" y="79"/>
                      </a:lnTo>
                      <a:lnTo>
                        <a:pt x="115" y="33"/>
                      </a:lnTo>
                      <a:lnTo>
                        <a:pt x="109" y="14"/>
                      </a:lnTo>
                      <a:lnTo>
                        <a:pt x="85" y="7"/>
                      </a:lnTo>
                      <a:lnTo>
                        <a:pt x="32" y="1"/>
                      </a:lnTo>
                      <a:lnTo>
                        <a:pt x="0" y="0"/>
                      </a:lnTo>
                      <a:lnTo>
                        <a:pt x="1" y="43"/>
                      </a:lnTo>
                      <a:lnTo>
                        <a:pt x="1" y="96"/>
                      </a:lnTo>
                      <a:close/>
                    </a:path>
                  </a:pathLst>
                </a:custGeom>
                <a:solidFill>
                  <a:srgbClr val="2B2F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294" name="Freeform 56"/>
                <p:cNvSpPr/>
                <p:nvPr/>
              </p:nvSpPr>
              <p:spPr bwMode="auto">
                <a:xfrm>
                  <a:off x="2847" y="899"/>
                  <a:ext cx="39" cy="28"/>
                </a:xfrm>
                <a:custGeom>
                  <a:avLst/>
                  <a:gdLst>
                    <a:gd name="T0" fmla="*/ 0 w 118"/>
                    <a:gd name="T1" fmla="*/ 64 h 82"/>
                    <a:gd name="T2" fmla="*/ 59 w 118"/>
                    <a:gd name="T3" fmla="*/ 71 h 82"/>
                    <a:gd name="T4" fmla="*/ 118 w 118"/>
                    <a:gd name="T5" fmla="*/ 82 h 82"/>
                    <a:gd name="T6" fmla="*/ 115 w 118"/>
                    <a:gd name="T7" fmla="*/ 52 h 82"/>
                    <a:gd name="T8" fmla="*/ 113 w 118"/>
                    <a:gd name="T9" fmla="*/ 23 h 82"/>
                    <a:gd name="T10" fmla="*/ 59 w 118"/>
                    <a:gd name="T11" fmla="*/ 9 h 82"/>
                    <a:gd name="T12" fmla="*/ 0 w 118"/>
                    <a:gd name="T13" fmla="*/ 0 h 82"/>
                    <a:gd name="T14" fmla="*/ 0 w 118"/>
                    <a:gd name="T15" fmla="*/ 31 h 82"/>
                    <a:gd name="T16" fmla="*/ 0 w 118"/>
                    <a:gd name="T17" fmla="*/ 64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8" h="82">
                      <a:moveTo>
                        <a:pt x="0" y="64"/>
                      </a:moveTo>
                      <a:lnTo>
                        <a:pt x="59" y="71"/>
                      </a:lnTo>
                      <a:lnTo>
                        <a:pt x="118" y="82"/>
                      </a:lnTo>
                      <a:lnTo>
                        <a:pt x="115" y="52"/>
                      </a:lnTo>
                      <a:lnTo>
                        <a:pt x="113" y="23"/>
                      </a:lnTo>
                      <a:lnTo>
                        <a:pt x="59" y="9"/>
                      </a:lnTo>
                      <a:lnTo>
                        <a:pt x="0" y="0"/>
                      </a:lnTo>
                      <a:lnTo>
                        <a:pt x="0" y="31"/>
                      </a:lnTo>
                      <a:lnTo>
                        <a:pt x="0" y="64"/>
                      </a:lnTo>
                      <a:close/>
                    </a:path>
                  </a:pathLst>
                </a:custGeom>
                <a:solidFill>
                  <a:srgbClr val="3C424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295" name="Freeform 57"/>
                <p:cNvSpPr/>
                <p:nvPr/>
              </p:nvSpPr>
              <p:spPr bwMode="auto">
                <a:xfrm>
                  <a:off x="2847" y="880"/>
                  <a:ext cx="37" cy="27"/>
                </a:xfrm>
                <a:custGeom>
                  <a:avLst/>
                  <a:gdLst>
                    <a:gd name="T0" fmla="*/ 0 w 113"/>
                    <a:gd name="T1" fmla="*/ 59 h 82"/>
                    <a:gd name="T2" fmla="*/ 59 w 113"/>
                    <a:gd name="T3" fmla="*/ 68 h 82"/>
                    <a:gd name="T4" fmla="*/ 113 w 113"/>
                    <a:gd name="T5" fmla="*/ 82 h 82"/>
                    <a:gd name="T6" fmla="*/ 108 w 113"/>
                    <a:gd name="T7" fmla="*/ 55 h 82"/>
                    <a:gd name="T8" fmla="*/ 102 w 113"/>
                    <a:gd name="T9" fmla="*/ 29 h 82"/>
                    <a:gd name="T10" fmla="*/ 56 w 113"/>
                    <a:gd name="T11" fmla="*/ 12 h 82"/>
                    <a:gd name="T12" fmla="*/ 1 w 113"/>
                    <a:gd name="T13" fmla="*/ 0 h 82"/>
                    <a:gd name="T14" fmla="*/ 1 w 113"/>
                    <a:gd name="T15" fmla="*/ 29 h 82"/>
                    <a:gd name="T16" fmla="*/ 0 w 113"/>
                    <a:gd name="T17" fmla="*/ 59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3" h="82">
                      <a:moveTo>
                        <a:pt x="0" y="59"/>
                      </a:moveTo>
                      <a:lnTo>
                        <a:pt x="59" y="68"/>
                      </a:lnTo>
                      <a:lnTo>
                        <a:pt x="113" y="82"/>
                      </a:lnTo>
                      <a:lnTo>
                        <a:pt x="108" y="55"/>
                      </a:lnTo>
                      <a:lnTo>
                        <a:pt x="102" y="29"/>
                      </a:lnTo>
                      <a:lnTo>
                        <a:pt x="56" y="12"/>
                      </a:lnTo>
                      <a:lnTo>
                        <a:pt x="1" y="0"/>
                      </a:lnTo>
                      <a:lnTo>
                        <a:pt x="1" y="29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3A3F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296" name="Freeform 58"/>
                <p:cNvSpPr/>
                <p:nvPr/>
              </p:nvSpPr>
              <p:spPr bwMode="auto">
                <a:xfrm>
                  <a:off x="2846" y="863"/>
                  <a:ext cx="35" cy="26"/>
                </a:xfrm>
                <a:custGeom>
                  <a:avLst/>
                  <a:gdLst>
                    <a:gd name="T0" fmla="*/ 2 w 103"/>
                    <a:gd name="T1" fmla="*/ 50 h 79"/>
                    <a:gd name="T2" fmla="*/ 57 w 103"/>
                    <a:gd name="T3" fmla="*/ 62 h 79"/>
                    <a:gd name="T4" fmla="*/ 103 w 103"/>
                    <a:gd name="T5" fmla="*/ 79 h 79"/>
                    <a:gd name="T6" fmla="*/ 96 w 103"/>
                    <a:gd name="T7" fmla="*/ 56 h 79"/>
                    <a:gd name="T8" fmla="*/ 88 w 103"/>
                    <a:gd name="T9" fmla="*/ 35 h 79"/>
                    <a:gd name="T10" fmla="*/ 69 w 103"/>
                    <a:gd name="T11" fmla="*/ 23 h 79"/>
                    <a:gd name="T12" fmla="*/ 26 w 103"/>
                    <a:gd name="T13" fmla="*/ 6 h 79"/>
                    <a:gd name="T14" fmla="*/ 0 w 103"/>
                    <a:gd name="T15" fmla="*/ 0 h 79"/>
                    <a:gd name="T16" fmla="*/ 1 w 103"/>
                    <a:gd name="T17" fmla="*/ 23 h 79"/>
                    <a:gd name="T18" fmla="*/ 2 w 103"/>
                    <a:gd name="T19" fmla="*/ 50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3" h="79">
                      <a:moveTo>
                        <a:pt x="2" y="50"/>
                      </a:moveTo>
                      <a:lnTo>
                        <a:pt x="57" y="62"/>
                      </a:lnTo>
                      <a:lnTo>
                        <a:pt x="103" y="79"/>
                      </a:lnTo>
                      <a:lnTo>
                        <a:pt x="96" y="56"/>
                      </a:lnTo>
                      <a:lnTo>
                        <a:pt x="88" y="35"/>
                      </a:lnTo>
                      <a:lnTo>
                        <a:pt x="69" y="23"/>
                      </a:lnTo>
                      <a:lnTo>
                        <a:pt x="26" y="6"/>
                      </a:lnTo>
                      <a:lnTo>
                        <a:pt x="0" y="0"/>
                      </a:lnTo>
                      <a:lnTo>
                        <a:pt x="1" y="23"/>
                      </a:lnTo>
                      <a:lnTo>
                        <a:pt x="2" y="50"/>
                      </a:lnTo>
                      <a:close/>
                    </a:path>
                  </a:pathLst>
                </a:custGeom>
                <a:solidFill>
                  <a:srgbClr val="32373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297" name="Freeform 59"/>
                <p:cNvSpPr/>
                <p:nvPr/>
              </p:nvSpPr>
              <p:spPr bwMode="auto">
                <a:xfrm>
                  <a:off x="2843" y="849"/>
                  <a:ext cx="33" cy="26"/>
                </a:xfrm>
                <a:custGeom>
                  <a:avLst/>
                  <a:gdLst>
                    <a:gd name="T0" fmla="*/ 11 w 99"/>
                    <a:gd name="T1" fmla="*/ 42 h 77"/>
                    <a:gd name="T2" fmla="*/ 37 w 99"/>
                    <a:gd name="T3" fmla="*/ 48 h 77"/>
                    <a:gd name="T4" fmla="*/ 80 w 99"/>
                    <a:gd name="T5" fmla="*/ 65 h 77"/>
                    <a:gd name="T6" fmla="*/ 99 w 99"/>
                    <a:gd name="T7" fmla="*/ 77 h 77"/>
                    <a:gd name="T8" fmla="*/ 87 w 99"/>
                    <a:gd name="T9" fmla="*/ 56 h 77"/>
                    <a:gd name="T10" fmla="*/ 74 w 99"/>
                    <a:gd name="T11" fmla="*/ 41 h 77"/>
                    <a:gd name="T12" fmla="*/ 58 w 99"/>
                    <a:gd name="T13" fmla="*/ 28 h 77"/>
                    <a:gd name="T14" fmla="*/ 22 w 99"/>
                    <a:gd name="T15" fmla="*/ 8 h 77"/>
                    <a:gd name="T16" fmla="*/ 0 w 99"/>
                    <a:gd name="T17" fmla="*/ 0 h 77"/>
                    <a:gd name="T18" fmla="*/ 6 w 99"/>
                    <a:gd name="T19" fmla="*/ 19 h 77"/>
                    <a:gd name="T20" fmla="*/ 11 w 99"/>
                    <a:gd name="T21" fmla="*/ 42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9" h="77">
                      <a:moveTo>
                        <a:pt x="11" y="42"/>
                      </a:moveTo>
                      <a:lnTo>
                        <a:pt x="37" y="48"/>
                      </a:lnTo>
                      <a:lnTo>
                        <a:pt x="80" y="65"/>
                      </a:lnTo>
                      <a:lnTo>
                        <a:pt x="99" y="77"/>
                      </a:lnTo>
                      <a:lnTo>
                        <a:pt x="87" y="56"/>
                      </a:lnTo>
                      <a:lnTo>
                        <a:pt x="74" y="41"/>
                      </a:lnTo>
                      <a:lnTo>
                        <a:pt x="58" y="28"/>
                      </a:lnTo>
                      <a:lnTo>
                        <a:pt x="22" y="8"/>
                      </a:lnTo>
                      <a:lnTo>
                        <a:pt x="0" y="0"/>
                      </a:lnTo>
                      <a:lnTo>
                        <a:pt x="6" y="19"/>
                      </a:lnTo>
                      <a:lnTo>
                        <a:pt x="11" y="42"/>
                      </a:lnTo>
                      <a:close/>
                    </a:path>
                  </a:pathLst>
                </a:custGeom>
                <a:solidFill>
                  <a:srgbClr val="2529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298" name="Freeform 60"/>
                <p:cNvSpPr/>
                <p:nvPr/>
              </p:nvSpPr>
              <p:spPr bwMode="auto">
                <a:xfrm>
                  <a:off x="2884" y="907"/>
                  <a:ext cx="4" cy="20"/>
                </a:xfrm>
                <a:custGeom>
                  <a:avLst/>
                  <a:gdLst>
                    <a:gd name="T0" fmla="*/ 5 w 10"/>
                    <a:gd name="T1" fmla="*/ 59 h 61"/>
                    <a:gd name="T2" fmla="*/ 7 w 10"/>
                    <a:gd name="T3" fmla="*/ 59 h 61"/>
                    <a:gd name="T4" fmla="*/ 10 w 10"/>
                    <a:gd name="T5" fmla="*/ 61 h 61"/>
                    <a:gd name="T6" fmla="*/ 7 w 10"/>
                    <a:gd name="T7" fmla="*/ 29 h 61"/>
                    <a:gd name="T8" fmla="*/ 4 w 10"/>
                    <a:gd name="T9" fmla="*/ 2 h 61"/>
                    <a:gd name="T10" fmla="*/ 1 w 10"/>
                    <a:gd name="T11" fmla="*/ 0 h 61"/>
                    <a:gd name="T12" fmla="*/ 0 w 10"/>
                    <a:gd name="T13" fmla="*/ 0 h 61"/>
                    <a:gd name="T14" fmla="*/ 2 w 10"/>
                    <a:gd name="T15" fmla="*/ 29 h 61"/>
                    <a:gd name="T16" fmla="*/ 5 w 10"/>
                    <a:gd name="T17" fmla="*/ 5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" h="61">
                      <a:moveTo>
                        <a:pt x="5" y="59"/>
                      </a:moveTo>
                      <a:lnTo>
                        <a:pt x="7" y="59"/>
                      </a:lnTo>
                      <a:lnTo>
                        <a:pt x="10" y="61"/>
                      </a:lnTo>
                      <a:lnTo>
                        <a:pt x="7" y="29"/>
                      </a:lnTo>
                      <a:lnTo>
                        <a:pt x="4" y="2"/>
                      </a:ln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2" y="29"/>
                      </a:lnTo>
                      <a:lnTo>
                        <a:pt x="5" y="59"/>
                      </a:lnTo>
                      <a:close/>
                    </a:path>
                  </a:pathLst>
                </a:custGeom>
                <a:solidFill>
                  <a:srgbClr val="3E44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299" name="Freeform 61"/>
                <p:cNvSpPr/>
                <p:nvPr/>
              </p:nvSpPr>
              <p:spPr bwMode="auto">
                <a:xfrm>
                  <a:off x="2881" y="889"/>
                  <a:ext cx="5" cy="19"/>
                </a:xfrm>
                <a:custGeom>
                  <a:avLst/>
                  <a:gdLst>
                    <a:gd name="T0" fmla="*/ 11 w 15"/>
                    <a:gd name="T1" fmla="*/ 53 h 55"/>
                    <a:gd name="T2" fmla="*/ 12 w 15"/>
                    <a:gd name="T3" fmla="*/ 53 h 55"/>
                    <a:gd name="T4" fmla="*/ 15 w 15"/>
                    <a:gd name="T5" fmla="*/ 55 h 55"/>
                    <a:gd name="T6" fmla="*/ 11 w 15"/>
                    <a:gd name="T7" fmla="*/ 27 h 55"/>
                    <a:gd name="T8" fmla="*/ 3 w 15"/>
                    <a:gd name="T9" fmla="*/ 3 h 55"/>
                    <a:gd name="T10" fmla="*/ 2 w 15"/>
                    <a:gd name="T11" fmla="*/ 2 h 55"/>
                    <a:gd name="T12" fmla="*/ 0 w 15"/>
                    <a:gd name="T13" fmla="*/ 0 h 55"/>
                    <a:gd name="T14" fmla="*/ 6 w 15"/>
                    <a:gd name="T15" fmla="*/ 26 h 55"/>
                    <a:gd name="T16" fmla="*/ 11 w 15"/>
                    <a:gd name="T17" fmla="*/ 53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55">
                      <a:moveTo>
                        <a:pt x="11" y="53"/>
                      </a:moveTo>
                      <a:lnTo>
                        <a:pt x="12" y="53"/>
                      </a:lnTo>
                      <a:lnTo>
                        <a:pt x="15" y="55"/>
                      </a:lnTo>
                      <a:lnTo>
                        <a:pt x="11" y="27"/>
                      </a:lnTo>
                      <a:lnTo>
                        <a:pt x="3" y="3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6" y="26"/>
                      </a:lnTo>
                      <a:lnTo>
                        <a:pt x="11" y="53"/>
                      </a:lnTo>
                      <a:close/>
                    </a:path>
                  </a:pathLst>
                </a:custGeom>
                <a:solidFill>
                  <a:srgbClr val="3C424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300" name="Freeform 62"/>
                <p:cNvSpPr/>
                <p:nvPr/>
              </p:nvSpPr>
              <p:spPr bwMode="auto">
                <a:xfrm>
                  <a:off x="2886" y="908"/>
                  <a:ext cx="3" cy="19"/>
                </a:xfrm>
                <a:custGeom>
                  <a:avLst/>
                  <a:gdLst>
                    <a:gd name="T0" fmla="*/ 6 w 10"/>
                    <a:gd name="T1" fmla="*/ 59 h 59"/>
                    <a:gd name="T2" fmla="*/ 7 w 10"/>
                    <a:gd name="T3" fmla="*/ 59 h 59"/>
                    <a:gd name="T4" fmla="*/ 10 w 10"/>
                    <a:gd name="T5" fmla="*/ 59 h 59"/>
                    <a:gd name="T6" fmla="*/ 7 w 10"/>
                    <a:gd name="T7" fmla="*/ 29 h 59"/>
                    <a:gd name="T8" fmla="*/ 3 w 10"/>
                    <a:gd name="T9" fmla="*/ 1 h 59"/>
                    <a:gd name="T10" fmla="*/ 1 w 10"/>
                    <a:gd name="T11" fmla="*/ 0 h 59"/>
                    <a:gd name="T12" fmla="*/ 0 w 10"/>
                    <a:gd name="T13" fmla="*/ 0 h 59"/>
                    <a:gd name="T14" fmla="*/ 3 w 10"/>
                    <a:gd name="T15" fmla="*/ 27 h 59"/>
                    <a:gd name="T16" fmla="*/ 6 w 10"/>
                    <a:gd name="T17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" h="59">
                      <a:moveTo>
                        <a:pt x="6" y="59"/>
                      </a:moveTo>
                      <a:lnTo>
                        <a:pt x="7" y="59"/>
                      </a:lnTo>
                      <a:lnTo>
                        <a:pt x="10" y="59"/>
                      </a:lnTo>
                      <a:lnTo>
                        <a:pt x="7" y="29"/>
                      </a:lnTo>
                      <a:lnTo>
                        <a:pt x="3" y="1"/>
                      </a:ln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3" y="27"/>
                      </a:lnTo>
                      <a:lnTo>
                        <a:pt x="6" y="59"/>
                      </a:lnTo>
                      <a:close/>
                    </a:path>
                  </a:pathLst>
                </a:custGeom>
                <a:solidFill>
                  <a:srgbClr val="3C424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301" name="Freeform 63"/>
                <p:cNvSpPr/>
                <p:nvPr/>
              </p:nvSpPr>
              <p:spPr bwMode="auto">
                <a:xfrm>
                  <a:off x="2882" y="890"/>
                  <a:ext cx="5" cy="18"/>
                </a:xfrm>
                <a:custGeom>
                  <a:avLst/>
                  <a:gdLst>
                    <a:gd name="T0" fmla="*/ 12 w 15"/>
                    <a:gd name="T1" fmla="*/ 52 h 53"/>
                    <a:gd name="T2" fmla="*/ 13 w 15"/>
                    <a:gd name="T3" fmla="*/ 52 h 53"/>
                    <a:gd name="T4" fmla="*/ 15 w 15"/>
                    <a:gd name="T5" fmla="*/ 53 h 53"/>
                    <a:gd name="T6" fmla="*/ 10 w 15"/>
                    <a:gd name="T7" fmla="*/ 26 h 53"/>
                    <a:gd name="T8" fmla="*/ 5 w 15"/>
                    <a:gd name="T9" fmla="*/ 1 h 53"/>
                    <a:gd name="T10" fmla="*/ 3 w 15"/>
                    <a:gd name="T11" fmla="*/ 0 h 53"/>
                    <a:gd name="T12" fmla="*/ 0 w 15"/>
                    <a:gd name="T13" fmla="*/ 0 h 53"/>
                    <a:gd name="T14" fmla="*/ 8 w 15"/>
                    <a:gd name="T15" fmla="*/ 24 h 53"/>
                    <a:gd name="T16" fmla="*/ 12 w 15"/>
                    <a:gd name="T17" fmla="*/ 52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53">
                      <a:moveTo>
                        <a:pt x="12" y="52"/>
                      </a:moveTo>
                      <a:lnTo>
                        <a:pt x="13" y="52"/>
                      </a:lnTo>
                      <a:lnTo>
                        <a:pt x="15" y="53"/>
                      </a:lnTo>
                      <a:lnTo>
                        <a:pt x="10" y="26"/>
                      </a:lnTo>
                      <a:lnTo>
                        <a:pt x="5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8" y="24"/>
                      </a:lnTo>
                      <a:lnTo>
                        <a:pt x="12" y="52"/>
                      </a:lnTo>
                      <a:close/>
                    </a:path>
                  </a:pathLst>
                </a:custGeom>
                <a:solidFill>
                  <a:srgbClr val="393F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302" name="Freeform 64"/>
                <p:cNvSpPr/>
                <p:nvPr/>
              </p:nvSpPr>
              <p:spPr bwMode="auto">
                <a:xfrm>
                  <a:off x="2876" y="875"/>
                  <a:ext cx="6" cy="15"/>
                </a:xfrm>
                <a:custGeom>
                  <a:avLst/>
                  <a:gdLst>
                    <a:gd name="T0" fmla="*/ 15 w 18"/>
                    <a:gd name="T1" fmla="*/ 44 h 47"/>
                    <a:gd name="T2" fmla="*/ 17 w 18"/>
                    <a:gd name="T3" fmla="*/ 46 h 47"/>
                    <a:gd name="T4" fmla="*/ 18 w 18"/>
                    <a:gd name="T5" fmla="*/ 47 h 47"/>
                    <a:gd name="T6" fmla="*/ 11 w 18"/>
                    <a:gd name="T7" fmla="*/ 23 h 47"/>
                    <a:gd name="T8" fmla="*/ 2 w 18"/>
                    <a:gd name="T9" fmla="*/ 2 h 47"/>
                    <a:gd name="T10" fmla="*/ 1 w 18"/>
                    <a:gd name="T11" fmla="*/ 1 h 47"/>
                    <a:gd name="T12" fmla="*/ 0 w 18"/>
                    <a:gd name="T13" fmla="*/ 0 h 47"/>
                    <a:gd name="T14" fmla="*/ 8 w 18"/>
                    <a:gd name="T15" fmla="*/ 21 h 47"/>
                    <a:gd name="T16" fmla="*/ 15 w 18"/>
                    <a:gd name="T17" fmla="*/ 44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8" h="47">
                      <a:moveTo>
                        <a:pt x="15" y="44"/>
                      </a:moveTo>
                      <a:lnTo>
                        <a:pt x="17" y="46"/>
                      </a:lnTo>
                      <a:lnTo>
                        <a:pt x="18" y="47"/>
                      </a:lnTo>
                      <a:lnTo>
                        <a:pt x="11" y="23"/>
                      </a:lnTo>
                      <a:lnTo>
                        <a:pt x="2" y="2"/>
                      </a:lnTo>
                      <a:lnTo>
                        <a:pt x="1" y="1"/>
                      </a:lnTo>
                      <a:lnTo>
                        <a:pt x="0" y="0"/>
                      </a:lnTo>
                      <a:lnTo>
                        <a:pt x="8" y="21"/>
                      </a:lnTo>
                      <a:lnTo>
                        <a:pt x="15" y="44"/>
                      </a:lnTo>
                      <a:close/>
                    </a:path>
                  </a:pathLst>
                </a:custGeom>
                <a:solidFill>
                  <a:srgbClr val="343A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303" name="Freeform 65"/>
                <p:cNvSpPr/>
                <p:nvPr/>
              </p:nvSpPr>
              <p:spPr bwMode="auto">
                <a:xfrm>
                  <a:off x="2867" y="863"/>
                  <a:ext cx="9" cy="12"/>
                </a:xfrm>
                <a:custGeom>
                  <a:avLst/>
                  <a:gdLst>
                    <a:gd name="T0" fmla="*/ 25 w 27"/>
                    <a:gd name="T1" fmla="*/ 36 h 38"/>
                    <a:gd name="T2" fmla="*/ 26 w 27"/>
                    <a:gd name="T3" fmla="*/ 37 h 38"/>
                    <a:gd name="T4" fmla="*/ 27 w 27"/>
                    <a:gd name="T5" fmla="*/ 38 h 38"/>
                    <a:gd name="T6" fmla="*/ 16 w 27"/>
                    <a:gd name="T7" fmla="*/ 18 h 38"/>
                    <a:gd name="T8" fmla="*/ 1 w 27"/>
                    <a:gd name="T9" fmla="*/ 1 h 38"/>
                    <a:gd name="T10" fmla="*/ 0 w 27"/>
                    <a:gd name="T11" fmla="*/ 1 h 38"/>
                    <a:gd name="T12" fmla="*/ 0 w 27"/>
                    <a:gd name="T13" fmla="*/ 0 h 38"/>
                    <a:gd name="T14" fmla="*/ 13 w 27"/>
                    <a:gd name="T15" fmla="*/ 15 h 38"/>
                    <a:gd name="T16" fmla="*/ 25 w 27"/>
                    <a:gd name="T17" fmla="*/ 36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" h="38">
                      <a:moveTo>
                        <a:pt x="25" y="36"/>
                      </a:moveTo>
                      <a:lnTo>
                        <a:pt x="26" y="37"/>
                      </a:lnTo>
                      <a:lnTo>
                        <a:pt x="27" y="38"/>
                      </a:lnTo>
                      <a:lnTo>
                        <a:pt x="16" y="18"/>
                      </a:lnTo>
                      <a:lnTo>
                        <a:pt x="1" y="1"/>
                      </a:ln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13" y="15"/>
                      </a:lnTo>
                      <a:lnTo>
                        <a:pt x="25" y="36"/>
                      </a:lnTo>
                      <a:close/>
                    </a:path>
                  </a:pathLst>
                </a:custGeom>
                <a:solidFill>
                  <a:srgbClr val="282B2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304" name="Freeform 66"/>
                <p:cNvSpPr/>
                <p:nvPr/>
              </p:nvSpPr>
              <p:spPr bwMode="auto">
                <a:xfrm>
                  <a:off x="2868" y="863"/>
                  <a:ext cx="15" cy="28"/>
                </a:xfrm>
                <a:custGeom>
                  <a:avLst/>
                  <a:gdLst>
                    <a:gd name="T0" fmla="*/ 42 w 47"/>
                    <a:gd name="T1" fmla="*/ 82 h 83"/>
                    <a:gd name="T2" fmla="*/ 35 w 47"/>
                    <a:gd name="T3" fmla="*/ 58 h 83"/>
                    <a:gd name="T4" fmla="*/ 15 w 47"/>
                    <a:gd name="T5" fmla="*/ 17 h 83"/>
                    <a:gd name="T6" fmla="*/ 0 w 47"/>
                    <a:gd name="T7" fmla="*/ 0 h 83"/>
                    <a:gd name="T8" fmla="*/ 2 w 47"/>
                    <a:gd name="T9" fmla="*/ 2 h 83"/>
                    <a:gd name="T10" fmla="*/ 3 w 47"/>
                    <a:gd name="T11" fmla="*/ 3 h 83"/>
                    <a:gd name="T12" fmla="*/ 18 w 47"/>
                    <a:gd name="T13" fmla="*/ 20 h 83"/>
                    <a:gd name="T14" fmla="*/ 38 w 47"/>
                    <a:gd name="T15" fmla="*/ 60 h 83"/>
                    <a:gd name="T16" fmla="*/ 47 w 47"/>
                    <a:gd name="T17" fmla="*/ 83 h 83"/>
                    <a:gd name="T18" fmla="*/ 45 w 47"/>
                    <a:gd name="T19" fmla="*/ 82 h 83"/>
                    <a:gd name="T20" fmla="*/ 42 w 47"/>
                    <a:gd name="T21" fmla="*/ 82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7" h="83">
                      <a:moveTo>
                        <a:pt x="42" y="82"/>
                      </a:moveTo>
                      <a:lnTo>
                        <a:pt x="35" y="58"/>
                      </a:lnTo>
                      <a:lnTo>
                        <a:pt x="15" y="17"/>
                      </a:lnTo>
                      <a:lnTo>
                        <a:pt x="0" y="0"/>
                      </a:lnTo>
                      <a:lnTo>
                        <a:pt x="2" y="2"/>
                      </a:lnTo>
                      <a:lnTo>
                        <a:pt x="3" y="3"/>
                      </a:lnTo>
                      <a:lnTo>
                        <a:pt x="18" y="20"/>
                      </a:lnTo>
                      <a:lnTo>
                        <a:pt x="38" y="60"/>
                      </a:lnTo>
                      <a:lnTo>
                        <a:pt x="47" y="83"/>
                      </a:lnTo>
                      <a:lnTo>
                        <a:pt x="45" y="82"/>
                      </a:lnTo>
                      <a:lnTo>
                        <a:pt x="42" y="82"/>
                      </a:lnTo>
                      <a:close/>
                    </a:path>
                  </a:pathLst>
                </a:custGeom>
                <a:solidFill>
                  <a:srgbClr val="32373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305" name="Freeform 67"/>
                <p:cNvSpPr/>
                <p:nvPr/>
              </p:nvSpPr>
              <p:spPr bwMode="auto">
                <a:xfrm>
                  <a:off x="2887" y="908"/>
                  <a:ext cx="3" cy="20"/>
                </a:xfrm>
                <a:custGeom>
                  <a:avLst/>
                  <a:gdLst>
                    <a:gd name="T0" fmla="*/ 7 w 11"/>
                    <a:gd name="T1" fmla="*/ 58 h 59"/>
                    <a:gd name="T2" fmla="*/ 8 w 11"/>
                    <a:gd name="T3" fmla="*/ 59 h 59"/>
                    <a:gd name="T4" fmla="*/ 11 w 11"/>
                    <a:gd name="T5" fmla="*/ 59 h 59"/>
                    <a:gd name="T6" fmla="*/ 8 w 11"/>
                    <a:gd name="T7" fmla="*/ 29 h 59"/>
                    <a:gd name="T8" fmla="*/ 4 w 11"/>
                    <a:gd name="T9" fmla="*/ 2 h 59"/>
                    <a:gd name="T10" fmla="*/ 3 w 11"/>
                    <a:gd name="T11" fmla="*/ 0 h 59"/>
                    <a:gd name="T12" fmla="*/ 0 w 11"/>
                    <a:gd name="T13" fmla="*/ 0 h 59"/>
                    <a:gd name="T14" fmla="*/ 4 w 11"/>
                    <a:gd name="T15" fmla="*/ 28 h 59"/>
                    <a:gd name="T16" fmla="*/ 7 w 11"/>
                    <a:gd name="T17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" h="59">
                      <a:moveTo>
                        <a:pt x="7" y="58"/>
                      </a:moveTo>
                      <a:lnTo>
                        <a:pt x="8" y="59"/>
                      </a:lnTo>
                      <a:lnTo>
                        <a:pt x="11" y="59"/>
                      </a:lnTo>
                      <a:lnTo>
                        <a:pt x="8" y="29"/>
                      </a:lnTo>
                      <a:lnTo>
                        <a:pt x="4" y="2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4" y="28"/>
                      </a:lnTo>
                      <a:lnTo>
                        <a:pt x="7" y="58"/>
                      </a:lnTo>
                      <a:close/>
                    </a:path>
                  </a:pathLst>
                </a:custGeom>
                <a:solidFill>
                  <a:srgbClr val="343A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306" name="Freeform 68"/>
                <p:cNvSpPr/>
                <p:nvPr/>
              </p:nvSpPr>
              <p:spPr bwMode="auto">
                <a:xfrm>
                  <a:off x="2883" y="891"/>
                  <a:ext cx="5" cy="18"/>
                </a:xfrm>
                <a:custGeom>
                  <a:avLst/>
                  <a:gdLst>
                    <a:gd name="T0" fmla="*/ 10 w 14"/>
                    <a:gd name="T1" fmla="*/ 52 h 54"/>
                    <a:gd name="T2" fmla="*/ 13 w 14"/>
                    <a:gd name="T3" fmla="*/ 52 h 54"/>
                    <a:gd name="T4" fmla="*/ 14 w 14"/>
                    <a:gd name="T5" fmla="*/ 54 h 54"/>
                    <a:gd name="T6" fmla="*/ 10 w 14"/>
                    <a:gd name="T7" fmla="*/ 26 h 54"/>
                    <a:gd name="T8" fmla="*/ 3 w 14"/>
                    <a:gd name="T9" fmla="*/ 2 h 54"/>
                    <a:gd name="T10" fmla="*/ 1 w 14"/>
                    <a:gd name="T11" fmla="*/ 2 h 54"/>
                    <a:gd name="T12" fmla="*/ 0 w 14"/>
                    <a:gd name="T13" fmla="*/ 0 h 54"/>
                    <a:gd name="T14" fmla="*/ 5 w 14"/>
                    <a:gd name="T15" fmla="*/ 25 h 54"/>
                    <a:gd name="T16" fmla="*/ 10 w 14"/>
                    <a:gd name="T17" fmla="*/ 52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" h="54">
                      <a:moveTo>
                        <a:pt x="10" y="52"/>
                      </a:moveTo>
                      <a:lnTo>
                        <a:pt x="13" y="52"/>
                      </a:lnTo>
                      <a:lnTo>
                        <a:pt x="14" y="54"/>
                      </a:lnTo>
                      <a:lnTo>
                        <a:pt x="10" y="26"/>
                      </a:lnTo>
                      <a:lnTo>
                        <a:pt x="3" y="2"/>
                      </a:lnTo>
                      <a:lnTo>
                        <a:pt x="1" y="2"/>
                      </a:lnTo>
                      <a:lnTo>
                        <a:pt x="0" y="0"/>
                      </a:lnTo>
                      <a:lnTo>
                        <a:pt x="5" y="25"/>
                      </a:lnTo>
                      <a:lnTo>
                        <a:pt x="10" y="52"/>
                      </a:lnTo>
                      <a:close/>
                    </a:path>
                  </a:pathLst>
                </a:custGeom>
                <a:solidFill>
                  <a:srgbClr val="32373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307" name="Freeform 69"/>
                <p:cNvSpPr/>
                <p:nvPr/>
              </p:nvSpPr>
              <p:spPr bwMode="auto">
                <a:xfrm>
                  <a:off x="2884" y="891"/>
                  <a:ext cx="8" cy="37"/>
                </a:xfrm>
                <a:custGeom>
                  <a:avLst/>
                  <a:gdLst>
                    <a:gd name="T0" fmla="*/ 18 w 23"/>
                    <a:gd name="T1" fmla="*/ 109 h 111"/>
                    <a:gd name="T2" fmla="*/ 13 w 23"/>
                    <a:gd name="T3" fmla="*/ 50 h 111"/>
                    <a:gd name="T4" fmla="*/ 0 w 23"/>
                    <a:gd name="T5" fmla="*/ 0 h 111"/>
                    <a:gd name="T6" fmla="*/ 1 w 23"/>
                    <a:gd name="T7" fmla="*/ 1 h 111"/>
                    <a:gd name="T8" fmla="*/ 2 w 23"/>
                    <a:gd name="T9" fmla="*/ 3 h 111"/>
                    <a:gd name="T10" fmla="*/ 15 w 23"/>
                    <a:gd name="T11" fmla="*/ 52 h 111"/>
                    <a:gd name="T12" fmla="*/ 23 w 23"/>
                    <a:gd name="T13" fmla="*/ 111 h 111"/>
                    <a:gd name="T14" fmla="*/ 20 w 23"/>
                    <a:gd name="T15" fmla="*/ 109 h 111"/>
                    <a:gd name="T16" fmla="*/ 18 w 23"/>
                    <a:gd name="T17" fmla="*/ 109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3" h="111">
                      <a:moveTo>
                        <a:pt x="18" y="109"/>
                      </a:moveTo>
                      <a:lnTo>
                        <a:pt x="13" y="50"/>
                      </a:lnTo>
                      <a:lnTo>
                        <a:pt x="0" y="0"/>
                      </a:lnTo>
                      <a:lnTo>
                        <a:pt x="1" y="1"/>
                      </a:lnTo>
                      <a:lnTo>
                        <a:pt x="2" y="3"/>
                      </a:lnTo>
                      <a:lnTo>
                        <a:pt x="15" y="52"/>
                      </a:lnTo>
                      <a:lnTo>
                        <a:pt x="23" y="111"/>
                      </a:lnTo>
                      <a:lnTo>
                        <a:pt x="20" y="109"/>
                      </a:lnTo>
                      <a:lnTo>
                        <a:pt x="18" y="109"/>
                      </a:lnTo>
                      <a:close/>
                    </a:path>
                  </a:pathLst>
                </a:custGeom>
                <a:solidFill>
                  <a:srgbClr val="282B2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308" name="Freeform 70"/>
                <p:cNvSpPr/>
                <p:nvPr/>
              </p:nvSpPr>
              <p:spPr bwMode="auto">
                <a:xfrm>
                  <a:off x="2869" y="864"/>
                  <a:ext cx="16" cy="28"/>
                </a:xfrm>
                <a:custGeom>
                  <a:avLst/>
                  <a:gdLst>
                    <a:gd name="T0" fmla="*/ 44 w 49"/>
                    <a:gd name="T1" fmla="*/ 80 h 85"/>
                    <a:gd name="T2" fmla="*/ 47 w 49"/>
                    <a:gd name="T3" fmla="*/ 82 h 85"/>
                    <a:gd name="T4" fmla="*/ 49 w 49"/>
                    <a:gd name="T5" fmla="*/ 85 h 85"/>
                    <a:gd name="T6" fmla="*/ 42 w 49"/>
                    <a:gd name="T7" fmla="*/ 62 h 85"/>
                    <a:gd name="T8" fmla="*/ 19 w 49"/>
                    <a:gd name="T9" fmla="*/ 22 h 85"/>
                    <a:gd name="T10" fmla="*/ 6 w 49"/>
                    <a:gd name="T11" fmla="*/ 6 h 85"/>
                    <a:gd name="T12" fmla="*/ 3 w 49"/>
                    <a:gd name="T13" fmla="*/ 3 h 85"/>
                    <a:gd name="T14" fmla="*/ 0 w 49"/>
                    <a:gd name="T15" fmla="*/ 0 h 85"/>
                    <a:gd name="T16" fmla="*/ 15 w 49"/>
                    <a:gd name="T17" fmla="*/ 17 h 85"/>
                    <a:gd name="T18" fmla="*/ 35 w 49"/>
                    <a:gd name="T19" fmla="*/ 57 h 85"/>
                    <a:gd name="T20" fmla="*/ 44 w 49"/>
                    <a:gd name="T21" fmla="*/ 80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9" h="85">
                      <a:moveTo>
                        <a:pt x="44" y="80"/>
                      </a:moveTo>
                      <a:lnTo>
                        <a:pt x="47" y="82"/>
                      </a:lnTo>
                      <a:lnTo>
                        <a:pt x="49" y="85"/>
                      </a:lnTo>
                      <a:lnTo>
                        <a:pt x="42" y="62"/>
                      </a:lnTo>
                      <a:lnTo>
                        <a:pt x="19" y="22"/>
                      </a:lnTo>
                      <a:lnTo>
                        <a:pt x="6" y="6"/>
                      </a:lnTo>
                      <a:lnTo>
                        <a:pt x="3" y="3"/>
                      </a:lnTo>
                      <a:lnTo>
                        <a:pt x="0" y="0"/>
                      </a:lnTo>
                      <a:lnTo>
                        <a:pt x="15" y="17"/>
                      </a:lnTo>
                      <a:lnTo>
                        <a:pt x="35" y="57"/>
                      </a:lnTo>
                      <a:lnTo>
                        <a:pt x="44" y="80"/>
                      </a:lnTo>
                      <a:close/>
                    </a:path>
                  </a:pathLst>
                </a:custGeom>
                <a:solidFill>
                  <a:srgbClr val="2A2E2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309" name="Freeform 71"/>
                <p:cNvSpPr/>
                <p:nvPr/>
              </p:nvSpPr>
              <p:spPr bwMode="auto">
                <a:xfrm>
                  <a:off x="3386" y="987"/>
                  <a:ext cx="175" cy="20"/>
                </a:xfrm>
                <a:custGeom>
                  <a:avLst/>
                  <a:gdLst>
                    <a:gd name="T0" fmla="*/ 524 w 524"/>
                    <a:gd name="T1" fmla="*/ 31 h 61"/>
                    <a:gd name="T2" fmla="*/ 519 w 524"/>
                    <a:gd name="T3" fmla="*/ 36 h 61"/>
                    <a:gd name="T4" fmla="*/ 480 w 524"/>
                    <a:gd name="T5" fmla="*/ 48 h 61"/>
                    <a:gd name="T6" fmla="*/ 366 w 524"/>
                    <a:gd name="T7" fmla="*/ 59 h 61"/>
                    <a:gd name="T8" fmla="*/ 261 w 524"/>
                    <a:gd name="T9" fmla="*/ 61 h 61"/>
                    <a:gd name="T10" fmla="*/ 156 w 524"/>
                    <a:gd name="T11" fmla="*/ 59 h 61"/>
                    <a:gd name="T12" fmla="*/ 43 w 524"/>
                    <a:gd name="T13" fmla="*/ 48 h 61"/>
                    <a:gd name="T14" fmla="*/ 3 w 524"/>
                    <a:gd name="T15" fmla="*/ 36 h 61"/>
                    <a:gd name="T16" fmla="*/ 0 w 524"/>
                    <a:gd name="T17" fmla="*/ 31 h 61"/>
                    <a:gd name="T18" fmla="*/ 3 w 524"/>
                    <a:gd name="T19" fmla="*/ 25 h 61"/>
                    <a:gd name="T20" fmla="*/ 43 w 524"/>
                    <a:gd name="T21" fmla="*/ 13 h 61"/>
                    <a:gd name="T22" fmla="*/ 156 w 524"/>
                    <a:gd name="T23" fmla="*/ 2 h 61"/>
                    <a:gd name="T24" fmla="*/ 261 w 524"/>
                    <a:gd name="T25" fmla="*/ 0 h 61"/>
                    <a:gd name="T26" fmla="*/ 366 w 524"/>
                    <a:gd name="T27" fmla="*/ 2 h 61"/>
                    <a:gd name="T28" fmla="*/ 480 w 524"/>
                    <a:gd name="T29" fmla="*/ 13 h 61"/>
                    <a:gd name="T30" fmla="*/ 519 w 524"/>
                    <a:gd name="T31" fmla="*/ 25 h 61"/>
                    <a:gd name="T32" fmla="*/ 524 w 524"/>
                    <a:gd name="T33" fmla="*/ 3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24" h="61">
                      <a:moveTo>
                        <a:pt x="524" y="31"/>
                      </a:moveTo>
                      <a:lnTo>
                        <a:pt x="519" y="36"/>
                      </a:lnTo>
                      <a:lnTo>
                        <a:pt x="480" y="48"/>
                      </a:lnTo>
                      <a:lnTo>
                        <a:pt x="366" y="59"/>
                      </a:lnTo>
                      <a:lnTo>
                        <a:pt x="261" y="61"/>
                      </a:lnTo>
                      <a:lnTo>
                        <a:pt x="156" y="59"/>
                      </a:lnTo>
                      <a:lnTo>
                        <a:pt x="43" y="48"/>
                      </a:lnTo>
                      <a:lnTo>
                        <a:pt x="3" y="36"/>
                      </a:lnTo>
                      <a:lnTo>
                        <a:pt x="0" y="31"/>
                      </a:lnTo>
                      <a:lnTo>
                        <a:pt x="3" y="25"/>
                      </a:lnTo>
                      <a:lnTo>
                        <a:pt x="43" y="13"/>
                      </a:lnTo>
                      <a:lnTo>
                        <a:pt x="156" y="2"/>
                      </a:lnTo>
                      <a:lnTo>
                        <a:pt x="261" y="0"/>
                      </a:lnTo>
                      <a:lnTo>
                        <a:pt x="366" y="2"/>
                      </a:lnTo>
                      <a:lnTo>
                        <a:pt x="480" y="13"/>
                      </a:lnTo>
                      <a:lnTo>
                        <a:pt x="519" y="25"/>
                      </a:lnTo>
                      <a:lnTo>
                        <a:pt x="524" y="3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310" name="Freeform 72"/>
                <p:cNvSpPr/>
                <p:nvPr/>
              </p:nvSpPr>
              <p:spPr bwMode="auto">
                <a:xfrm>
                  <a:off x="3507" y="845"/>
                  <a:ext cx="6" cy="38"/>
                </a:xfrm>
                <a:custGeom>
                  <a:avLst/>
                  <a:gdLst>
                    <a:gd name="T0" fmla="*/ 0 w 20"/>
                    <a:gd name="T1" fmla="*/ 95 h 115"/>
                    <a:gd name="T2" fmla="*/ 1 w 20"/>
                    <a:gd name="T3" fmla="*/ 104 h 115"/>
                    <a:gd name="T4" fmla="*/ 13 w 20"/>
                    <a:gd name="T5" fmla="*/ 114 h 115"/>
                    <a:gd name="T6" fmla="*/ 20 w 20"/>
                    <a:gd name="T7" fmla="*/ 115 h 115"/>
                    <a:gd name="T8" fmla="*/ 20 w 20"/>
                    <a:gd name="T9" fmla="*/ 2 h 115"/>
                    <a:gd name="T10" fmla="*/ 6 w 20"/>
                    <a:gd name="T11" fmla="*/ 2 h 115"/>
                    <a:gd name="T12" fmla="*/ 0 w 20"/>
                    <a:gd name="T13" fmla="*/ 0 h 115"/>
                    <a:gd name="T14" fmla="*/ 0 w 20"/>
                    <a:gd name="T15" fmla="*/ 95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0" h="115">
                      <a:moveTo>
                        <a:pt x="0" y="95"/>
                      </a:moveTo>
                      <a:lnTo>
                        <a:pt x="1" y="104"/>
                      </a:lnTo>
                      <a:lnTo>
                        <a:pt x="13" y="114"/>
                      </a:lnTo>
                      <a:lnTo>
                        <a:pt x="20" y="115"/>
                      </a:lnTo>
                      <a:lnTo>
                        <a:pt x="20" y="2"/>
                      </a:lnTo>
                      <a:lnTo>
                        <a:pt x="6" y="2"/>
                      </a:lnTo>
                      <a:lnTo>
                        <a:pt x="0" y="0"/>
                      </a:lnTo>
                      <a:lnTo>
                        <a:pt x="0" y="95"/>
                      </a:lnTo>
                      <a:close/>
                    </a:path>
                  </a:pathLst>
                </a:custGeom>
                <a:solidFill>
                  <a:srgbClr val="2622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311" name="Freeform 73"/>
                <p:cNvSpPr/>
                <p:nvPr/>
              </p:nvSpPr>
              <p:spPr bwMode="auto">
                <a:xfrm>
                  <a:off x="3507" y="808"/>
                  <a:ext cx="6" cy="37"/>
                </a:xfrm>
                <a:custGeom>
                  <a:avLst/>
                  <a:gdLst>
                    <a:gd name="T0" fmla="*/ 0 w 20"/>
                    <a:gd name="T1" fmla="*/ 110 h 112"/>
                    <a:gd name="T2" fmla="*/ 6 w 20"/>
                    <a:gd name="T3" fmla="*/ 112 h 112"/>
                    <a:gd name="T4" fmla="*/ 20 w 20"/>
                    <a:gd name="T5" fmla="*/ 112 h 112"/>
                    <a:gd name="T6" fmla="*/ 20 w 20"/>
                    <a:gd name="T7" fmla="*/ 0 h 112"/>
                    <a:gd name="T8" fmla="*/ 13 w 20"/>
                    <a:gd name="T9" fmla="*/ 0 h 112"/>
                    <a:gd name="T10" fmla="*/ 1 w 20"/>
                    <a:gd name="T11" fmla="*/ 8 h 112"/>
                    <a:gd name="T12" fmla="*/ 0 w 20"/>
                    <a:gd name="T13" fmla="*/ 16 h 112"/>
                    <a:gd name="T14" fmla="*/ 0 w 20"/>
                    <a:gd name="T15" fmla="*/ 110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0" h="112">
                      <a:moveTo>
                        <a:pt x="0" y="110"/>
                      </a:moveTo>
                      <a:lnTo>
                        <a:pt x="6" y="112"/>
                      </a:lnTo>
                      <a:lnTo>
                        <a:pt x="20" y="112"/>
                      </a:lnTo>
                      <a:lnTo>
                        <a:pt x="20" y="0"/>
                      </a:lnTo>
                      <a:lnTo>
                        <a:pt x="13" y="0"/>
                      </a:lnTo>
                      <a:lnTo>
                        <a:pt x="1" y="8"/>
                      </a:lnTo>
                      <a:lnTo>
                        <a:pt x="0" y="16"/>
                      </a:lnTo>
                      <a:lnTo>
                        <a:pt x="0" y="110"/>
                      </a:lnTo>
                      <a:close/>
                    </a:path>
                  </a:pathLst>
                </a:custGeom>
                <a:solidFill>
                  <a:srgbClr val="2622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312" name="Freeform 74"/>
                <p:cNvSpPr/>
                <p:nvPr/>
              </p:nvSpPr>
              <p:spPr bwMode="auto">
                <a:xfrm>
                  <a:off x="3513" y="861"/>
                  <a:ext cx="7" cy="22"/>
                </a:xfrm>
                <a:custGeom>
                  <a:avLst/>
                  <a:gdLst>
                    <a:gd name="T0" fmla="*/ 0 w 20"/>
                    <a:gd name="T1" fmla="*/ 67 h 67"/>
                    <a:gd name="T2" fmla="*/ 7 w 20"/>
                    <a:gd name="T3" fmla="*/ 66 h 67"/>
                    <a:gd name="T4" fmla="*/ 19 w 20"/>
                    <a:gd name="T5" fmla="*/ 56 h 67"/>
                    <a:gd name="T6" fmla="*/ 20 w 20"/>
                    <a:gd name="T7" fmla="*/ 47 h 67"/>
                    <a:gd name="T8" fmla="*/ 20 w 20"/>
                    <a:gd name="T9" fmla="*/ 0 h 67"/>
                    <a:gd name="T10" fmla="*/ 19 w 20"/>
                    <a:gd name="T11" fmla="*/ 7 h 67"/>
                    <a:gd name="T12" fmla="*/ 7 w 20"/>
                    <a:gd name="T13" fmla="*/ 13 h 67"/>
                    <a:gd name="T14" fmla="*/ 0 w 20"/>
                    <a:gd name="T15" fmla="*/ 14 h 67"/>
                    <a:gd name="T16" fmla="*/ 0 w 20"/>
                    <a:gd name="T17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" h="67">
                      <a:moveTo>
                        <a:pt x="0" y="67"/>
                      </a:moveTo>
                      <a:lnTo>
                        <a:pt x="7" y="66"/>
                      </a:lnTo>
                      <a:lnTo>
                        <a:pt x="19" y="56"/>
                      </a:lnTo>
                      <a:lnTo>
                        <a:pt x="20" y="47"/>
                      </a:lnTo>
                      <a:lnTo>
                        <a:pt x="20" y="0"/>
                      </a:lnTo>
                      <a:lnTo>
                        <a:pt x="19" y="7"/>
                      </a:lnTo>
                      <a:lnTo>
                        <a:pt x="7" y="13"/>
                      </a:lnTo>
                      <a:lnTo>
                        <a:pt x="0" y="14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2622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313" name="Freeform 75"/>
                <p:cNvSpPr/>
                <p:nvPr/>
              </p:nvSpPr>
              <p:spPr bwMode="auto">
                <a:xfrm>
                  <a:off x="3513" y="845"/>
                  <a:ext cx="7" cy="20"/>
                </a:xfrm>
                <a:custGeom>
                  <a:avLst/>
                  <a:gdLst>
                    <a:gd name="T0" fmla="*/ 0 w 20"/>
                    <a:gd name="T1" fmla="*/ 62 h 62"/>
                    <a:gd name="T2" fmla="*/ 7 w 20"/>
                    <a:gd name="T3" fmla="*/ 61 h 62"/>
                    <a:gd name="T4" fmla="*/ 19 w 20"/>
                    <a:gd name="T5" fmla="*/ 55 h 62"/>
                    <a:gd name="T6" fmla="*/ 20 w 20"/>
                    <a:gd name="T7" fmla="*/ 48 h 62"/>
                    <a:gd name="T8" fmla="*/ 20 w 20"/>
                    <a:gd name="T9" fmla="*/ 0 h 62"/>
                    <a:gd name="T10" fmla="*/ 15 w 20"/>
                    <a:gd name="T11" fmla="*/ 2 h 62"/>
                    <a:gd name="T12" fmla="*/ 0 w 20"/>
                    <a:gd name="T13" fmla="*/ 2 h 62"/>
                    <a:gd name="T14" fmla="*/ 0 w 20"/>
                    <a:gd name="T15" fmla="*/ 62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0" h="62">
                      <a:moveTo>
                        <a:pt x="0" y="62"/>
                      </a:moveTo>
                      <a:lnTo>
                        <a:pt x="7" y="61"/>
                      </a:lnTo>
                      <a:lnTo>
                        <a:pt x="19" y="55"/>
                      </a:lnTo>
                      <a:lnTo>
                        <a:pt x="20" y="48"/>
                      </a:lnTo>
                      <a:lnTo>
                        <a:pt x="20" y="0"/>
                      </a:lnTo>
                      <a:lnTo>
                        <a:pt x="15" y="2"/>
                      </a:lnTo>
                      <a:lnTo>
                        <a:pt x="0" y="2"/>
                      </a:lnTo>
                      <a:lnTo>
                        <a:pt x="0" y="62"/>
                      </a:lnTo>
                      <a:close/>
                    </a:path>
                  </a:pathLst>
                </a:custGeom>
                <a:solidFill>
                  <a:srgbClr val="1E21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329" name="Freeform 76"/>
                <p:cNvSpPr/>
                <p:nvPr/>
              </p:nvSpPr>
              <p:spPr bwMode="auto">
                <a:xfrm>
                  <a:off x="3513" y="826"/>
                  <a:ext cx="7" cy="19"/>
                </a:xfrm>
                <a:custGeom>
                  <a:avLst/>
                  <a:gdLst>
                    <a:gd name="T0" fmla="*/ 0 w 20"/>
                    <a:gd name="T1" fmla="*/ 59 h 59"/>
                    <a:gd name="T2" fmla="*/ 15 w 20"/>
                    <a:gd name="T3" fmla="*/ 59 h 59"/>
                    <a:gd name="T4" fmla="*/ 20 w 20"/>
                    <a:gd name="T5" fmla="*/ 57 h 59"/>
                    <a:gd name="T6" fmla="*/ 20 w 20"/>
                    <a:gd name="T7" fmla="*/ 10 h 59"/>
                    <a:gd name="T8" fmla="*/ 19 w 20"/>
                    <a:gd name="T9" fmla="*/ 6 h 59"/>
                    <a:gd name="T10" fmla="*/ 7 w 20"/>
                    <a:gd name="T11" fmla="*/ 0 h 59"/>
                    <a:gd name="T12" fmla="*/ 0 w 20"/>
                    <a:gd name="T13" fmla="*/ 0 h 59"/>
                    <a:gd name="T14" fmla="*/ 0 w 20"/>
                    <a:gd name="T15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0" h="59">
                      <a:moveTo>
                        <a:pt x="0" y="59"/>
                      </a:moveTo>
                      <a:lnTo>
                        <a:pt x="15" y="59"/>
                      </a:lnTo>
                      <a:lnTo>
                        <a:pt x="20" y="57"/>
                      </a:lnTo>
                      <a:lnTo>
                        <a:pt x="20" y="10"/>
                      </a:lnTo>
                      <a:lnTo>
                        <a:pt x="19" y="6"/>
                      </a:lnTo>
                      <a:lnTo>
                        <a:pt x="7" y="0"/>
                      </a:lnTo>
                      <a:lnTo>
                        <a:pt x="0" y="0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2529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330" name="Freeform 77"/>
                <p:cNvSpPr/>
                <p:nvPr/>
              </p:nvSpPr>
              <p:spPr bwMode="auto">
                <a:xfrm>
                  <a:off x="3513" y="808"/>
                  <a:ext cx="7" cy="21"/>
                </a:xfrm>
                <a:custGeom>
                  <a:avLst/>
                  <a:gdLst>
                    <a:gd name="T0" fmla="*/ 0 w 20"/>
                    <a:gd name="T1" fmla="*/ 53 h 63"/>
                    <a:gd name="T2" fmla="*/ 7 w 20"/>
                    <a:gd name="T3" fmla="*/ 53 h 63"/>
                    <a:gd name="T4" fmla="*/ 19 w 20"/>
                    <a:gd name="T5" fmla="*/ 59 h 63"/>
                    <a:gd name="T6" fmla="*/ 20 w 20"/>
                    <a:gd name="T7" fmla="*/ 63 h 63"/>
                    <a:gd name="T8" fmla="*/ 20 w 20"/>
                    <a:gd name="T9" fmla="*/ 16 h 63"/>
                    <a:gd name="T10" fmla="*/ 19 w 20"/>
                    <a:gd name="T11" fmla="*/ 8 h 63"/>
                    <a:gd name="T12" fmla="*/ 7 w 20"/>
                    <a:gd name="T13" fmla="*/ 0 h 63"/>
                    <a:gd name="T14" fmla="*/ 0 w 20"/>
                    <a:gd name="T15" fmla="*/ 0 h 63"/>
                    <a:gd name="T16" fmla="*/ 0 w 20"/>
                    <a:gd name="T17" fmla="*/ 5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" h="63">
                      <a:moveTo>
                        <a:pt x="0" y="53"/>
                      </a:moveTo>
                      <a:lnTo>
                        <a:pt x="7" y="53"/>
                      </a:lnTo>
                      <a:lnTo>
                        <a:pt x="19" y="59"/>
                      </a:lnTo>
                      <a:lnTo>
                        <a:pt x="20" y="63"/>
                      </a:lnTo>
                      <a:lnTo>
                        <a:pt x="20" y="16"/>
                      </a:lnTo>
                      <a:lnTo>
                        <a:pt x="19" y="8"/>
                      </a:lnTo>
                      <a:lnTo>
                        <a:pt x="7" y="0"/>
                      </a:lnTo>
                      <a:lnTo>
                        <a:pt x="0" y="0"/>
                      </a:lnTo>
                      <a:lnTo>
                        <a:pt x="0" y="53"/>
                      </a:lnTo>
                      <a:close/>
                    </a:path>
                  </a:pathLst>
                </a:custGeom>
                <a:solidFill>
                  <a:srgbClr val="292D2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331" name="Freeform 78"/>
                <p:cNvSpPr/>
                <p:nvPr/>
              </p:nvSpPr>
              <p:spPr bwMode="auto">
                <a:xfrm>
                  <a:off x="3507" y="801"/>
                  <a:ext cx="6" cy="12"/>
                </a:xfrm>
                <a:custGeom>
                  <a:avLst/>
                  <a:gdLst>
                    <a:gd name="T0" fmla="*/ 0 w 20"/>
                    <a:gd name="T1" fmla="*/ 36 h 36"/>
                    <a:gd name="T2" fmla="*/ 1 w 20"/>
                    <a:gd name="T3" fmla="*/ 28 h 36"/>
                    <a:gd name="T4" fmla="*/ 13 w 20"/>
                    <a:gd name="T5" fmla="*/ 20 h 36"/>
                    <a:gd name="T6" fmla="*/ 20 w 20"/>
                    <a:gd name="T7" fmla="*/ 20 h 36"/>
                    <a:gd name="T8" fmla="*/ 20 w 20"/>
                    <a:gd name="T9" fmla="*/ 0 h 36"/>
                    <a:gd name="T10" fmla="*/ 13 w 20"/>
                    <a:gd name="T11" fmla="*/ 0 h 36"/>
                    <a:gd name="T12" fmla="*/ 1 w 20"/>
                    <a:gd name="T13" fmla="*/ 8 h 36"/>
                    <a:gd name="T14" fmla="*/ 0 w 20"/>
                    <a:gd name="T15" fmla="*/ 17 h 36"/>
                    <a:gd name="T16" fmla="*/ 0 w 20"/>
                    <a:gd name="T17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" h="36">
                      <a:moveTo>
                        <a:pt x="0" y="36"/>
                      </a:moveTo>
                      <a:lnTo>
                        <a:pt x="1" y="28"/>
                      </a:lnTo>
                      <a:lnTo>
                        <a:pt x="13" y="20"/>
                      </a:lnTo>
                      <a:lnTo>
                        <a:pt x="20" y="20"/>
                      </a:lnTo>
                      <a:lnTo>
                        <a:pt x="20" y="0"/>
                      </a:lnTo>
                      <a:lnTo>
                        <a:pt x="13" y="0"/>
                      </a:lnTo>
                      <a:lnTo>
                        <a:pt x="1" y="8"/>
                      </a:lnTo>
                      <a:lnTo>
                        <a:pt x="0" y="17"/>
                      </a:lnTo>
                      <a:lnTo>
                        <a:pt x="0" y="36"/>
                      </a:lnTo>
                      <a:close/>
                    </a:path>
                  </a:pathLst>
                </a:custGeom>
                <a:solidFill>
                  <a:srgbClr val="2622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332" name="Freeform 79"/>
                <p:cNvSpPr/>
                <p:nvPr/>
              </p:nvSpPr>
              <p:spPr bwMode="auto">
                <a:xfrm>
                  <a:off x="3507" y="795"/>
                  <a:ext cx="6" cy="12"/>
                </a:xfrm>
                <a:custGeom>
                  <a:avLst/>
                  <a:gdLst>
                    <a:gd name="T0" fmla="*/ 0 w 20"/>
                    <a:gd name="T1" fmla="*/ 37 h 37"/>
                    <a:gd name="T2" fmla="*/ 1 w 20"/>
                    <a:gd name="T3" fmla="*/ 28 h 37"/>
                    <a:gd name="T4" fmla="*/ 13 w 20"/>
                    <a:gd name="T5" fmla="*/ 20 h 37"/>
                    <a:gd name="T6" fmla="*/ 20 w 20"/>
                    <a:gd name="T7" fmla="*/ 20 h 37"/>
                    <a:gd name="T8" fmla="*/ 20 w 20"/>
                    <a:gd name="T9" fmla="*/ 0 h 37"/>
                    <a:gd name="T10" fmla="*/ 13 w 20"/>
                    <a:gd name="T11" fmla="*/ 0 h 37"/>
                    <a:gd name="T12" fmla="*/ 1 w 20"/>
                    <a:gd name="T13" fmla="*/ 10 h 37"/>
                    <a:gd name="T14" fmla="*/ 0 w 20"/>
                    <a:gd name="T15" fmla="*/ 18 h 37"/>
                    <a:gd name="T16" fmla="*/ 0 w 20"/>
                    <a:gd name="T17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" h="37">
                      <a:moveTo>
                        <a:pt x="0" y="37"/>
                      </a:moveTo>
                      <a:lnTo>
                        <a:pt x="1" y="28"/>
                      </a:lnTo>
                      <a:lnTo>
                        <a:pt x="13" y="20"/>
                      </a:lnTo>
                      <a:lnTo>
                        <a:pt x="20" y="20"/>
                      </a:lnTo>
                      <a:lnTo>
                        <a:pt x="20" y="0"/>
                      </a:lnTo>
                      <a:lnTo>
                        <a:pt x="13" y="0"/>
                      </a:lnTo>
                      <a:lnTo>
                        <a:pt x="1" y="10"/>
                      </a:lnTo>
                      <a:lnTo>
                        <a:pt x="0" y="18"/>
                      </a:lnTo>
                      <a:lnTo>
                        <a:pt x="0" y="37"/>
                      </a:lnTo>
                      <a:close/>
                    </a:path>
                  </a:pathLst>
                </a:custGeom>
                <a:solidFill>
                  <a:srgbClr val="2622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333" name="Freeform 80"/>
                <p:cNvSpPr/>
                <p:nvPr/>
              </p:nvSpPr>
              <p:spPr bwMode="auto">
                <a:xfrm>
                  <a:off x="3513" y="805"/>
                  <a:ext cx="7" cy="8"/>
                </a:xfrm>
                <a:custGeom>
                  <a:avLst/>
                  <a:gdLst>
                    <a:gd name="T0" fmla="*/ 0 w 20"/>
                    <a:gd name="T1" fmla="*/ 10 h 26"/>
                    <a:gd name="T2" fmla="*/ 7 w 20"/>
                    <a:gd name="T3" fmla="*/ 10 h 26"/>
                    <a:gd name="T4" fmla="*/ 19 w 20"/>
                    <a:gd name="T5" fmla="*/ 18 h 26"/>
                    <a:gd name="T6" fmla="*/ 20 w 20"/>
                    <a:gd name="T7" fmla="*/ 26 h 26"/>
                    <a:gd name="T8" fmla="*/ 20 w 20"/>
                    <a:gd name="T9" fmla="*/ 17 h 26"/>
                    <a:gd name="T10" fmla="*/ 19 w 20"/>
                    <a:gd name="T11" fmla="*/ 8 h 26"/>
                    <a:gd name="T12" fmla="*/ 7 w 20"/>
                    <a:gd name="T13" fmla="*/ 1 h 26"/>
                    <a:gd name="T14" fmla="*/ 0 w 20"/>
                    <a:gd name="T15" fmla="*/ 0 h 26"/>
                    <a:gd name="T16" fmla="*/ 0 w 20"/>
                    <a:gd name="T17" fmla="*/ 1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" h="26">
                      <a:moveTo>
                        <a:pt x="0" y="10"/>
                      </a:moveTo>
                      <a:lnTo>
                        <a:pt x="7" y="10"/>
                      </a:lnTo>
                      <a:lnTo>
                        <a:pt x="19" y="18"/>
                      </a:lnTo>
                      <a:lnTo>
                        <a:pt x="20" y="26"/>
                      </a:lnTo>
                      <a:lnTo>
                        <a:pt x="20" y="17"/>
                      </a:lnTo>
                      <a:lnTo>
                        <a:pt x="19" y="8"/>
                      </a:lnTo>
                      <a:lnTo>
                        <a:pt x="7" y="1"/>
                      </a:lnTo>
                      <a:lnTo>
                        <a:pt x="0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2A2E2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08" name="Freeform 81"/>
                <p:cNvSpPr/>
                <p:nvPr/>
              </p:nvSpPr>
              <p:spPr bwMode="auto">
                <a:xfrm>
                  <a:off x="3513" y="801"/>
                  <a:ext cx="7" cy="9"/>
                </a:xfrm>
                <a:custGeom>
                  <a:avLst/>
                  <a:gdLst>
                    <a:gd name="T0" fmla="*/ 0 w 20"/>
                    <a:gd name="T1" fmla="*/ 10 h 27"/>
                    <a:gd name="T2" fmla="*/ 7 w 20"/>
                    <a:gd name="T3" fmla="*/ 11 h 27"/>
                    <a:gd name="T4" fmla="*/ 19 w 20"/>
                    <a:gd name="T5" fmla="*/ 18 h 27"/>
                    <a:gd name="T6" fmla="*/ 20 w 20"/>
                    <a:gd name="T7" fmla="*/ 27 h 27"/>
                    <a:gd name="T8" fmla="*/ 20 w 20"/>
                    <a:gd name="T9" fmla="*/ 17 h 27"/>
                    <a:gd name="T10" fmla="*/ 19 w 20"/>
                    <a:gd name="T11" fmla="*/ 8 h 27"/>
                    <a:gd name="T12" fmla="*/ 7 w 20"/>
                    <a:gd name="T13" fmla="*/ 0 h 27"/>
                    <a:gd name="T14" fmla="*/ 0 w 20"/>
                    <a:gd name="T15" fmla="*/ 0 h 27"/>
                    <a:gd name="T16" fmla="*/ 0 w 20"/>
                    <a:gd name="T17" fmla="*/ 1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" h="27">
                      <a:moveTo>
                        <a:pt x="0" y="10"/>
                      </a:moveTo>
                      <a:lnTo>
                        <a:pt x="7" y="11"/>
                      </a:lnTo>
                      <a:lnTo>
                        <a:pt x="19" y="18"/>
                      </a:lnTo>
                      <a:lnTo>
                        <a:pt x="20" y="27"/>
                      </a:lnTo>
                      <a:lnTo>
                        <a:pt x="20" y="17"/>
                      </a:lnTo>
                      <a:lnTo>
                        <a:pt x="19" y="8"/>
                      </a:lnTo>
                      <a:lnTo>
                        <a:pt x="7" y="0"/>
                      </a:lnTo>
                      <a:lnTo>
                        <a:pt x="0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292D2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09" name="Freeform 82"/>
                <p:cNvSpPr/>
                <p:nvPr/>
              </p:nvSpPr>
              <p:spPr bwMode="auto">
                <a:xfrm>
                  <a:off x="3513" y="797"/>
                  <a:ext cx="7" cy="10"/>
                </a:xfrm>
                <a:custGeom>
                  <a:avLst/>
                  <a:gdLst>
                    <a:gd name="T0" fmla="*/ 0 w 20"/>
                    <a:gd name="T1" fmla="*/ 12 h 29"/>
                    <a:gd name="T2" fmla="*/ 7 w 20"/>
                    <a:gd name="T3" fmla="*/ 12 h 29"/>
                    <a:gd name="T4" fmla="*/ 19 w 20"/>
                    <a:gd name="T5" fmla="*/ 20 h 29"/>
                    <a:gd name="T6" fmla="*/ 20 w 20"/>
                    <a:gd name="T7" fmla="*/ 29 h 29"/>
                    <a:gd name="T8" fmla="*/ 20 w 20"/>
                    <a:gd name="T9" fmla="*/ 19 h 29"/>
                    <a:gd name="T10" fmla="*/ 19 w 20"/>
                    <a:gd name="T11" fmla="*/ 10 h 29"/>
                    <a:gd name="T12" fmla="*/ 7 w 20"/>
                    <a:gd name="T13" fmla="*/ 2 h 29"/>
                    <a:gd name="T14" fmla="*/ 0 w 20"/>
                    <a:gd name="T15" fmla="*/ 0 h 29"/>
                    <a:gd name="T16" fmla="*/ 0 w 20"/>
                    <a:gd name="T17" fmla="*/ 12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" h="29">
                      <a:moveTo>
                        <a:pt x="0" y="12"/>
                      </a:moveTo>
                      <a:lnTo>
                        <a:pt x="7" y="12"/>
                      </a:lnTo>
                      <a:lnTo>
                        <a:pt x="19" y="20"/>
                      </a:lnTo>
                      <a:lnTo>
                        <a:pt x="20" y="29"/>
                      </a:lnTo>
                      <a:lnTo>
                        <a:pt x="20" y="19"/>
                      </a:lnTo>
                      <a:lnTo>
                        <a:pt x="19" y="10"/>
                      </a:lnTo>
                      <a:lnTo>
                        <a:pt x="7" y="2"/>
                      </a:lnTo>
                      <a:lnTo>
                        <a:pt x="0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2529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10" name="Freeform 83"/>
                <p:cNvSpPr/>
                <p:nvPr/>
              </p:nvSpPr>
              <p:spPr bwMode="auto">
                <a:xfrm>
                  <a:off x="3513" y="795"/>
                  <a:ext cx="7" cy="9"/>
                </a:xfrm>
                <a:custGeom>
                  <a:avLst/>
                  <a:gdLst>
                    <a:gd name="T0" fmla="*/ 0 w 20"/>
                    <a:gd name="T1" fmla="*/ 8 h 27"/>
                    <a:gd name="T2" fmla="*/ 7 w 20"/>
                    <a:gd name="T3" fmla="*/ 10 h 27"/>
                    <a:gd name="T4" fmla="*/ 19 w 20"/>
                    <a:gd name="T5" fmla="*/ 18 h 27"/>
                    <a:gd name="T6" fmla="*/ 20 w 20"/>
                    <a:gd name="T7" fmla="*/ 27 h 27"/>
                    <a:gd name="T8" fmla="*/ 20 w 20"/>
                    <a:gd name="T9" fmla="*/ 18 h 27"/>
                    <a:gd name="T10" fmla="*/ 19 w 20"/>
                    <a:gd name="T11" fmla="*/ 10 h 27"/>
                    <a:gd name="T12" fmla="*/ 7 w 20"/>
                    <a:gd name="T13" fmla="*/ 0 h 27"/>
                    <a:gd name="T14" fmla="*/ 0 w 20"/>
                    <a:gd name="T15" fmla="*/ 0 h 27"/>
                    <a:gd name="T16" fmla="*/ 0 w 20"/>
                    <a:gd name="T17" fmla="*/ 8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" h="27">
                      <a:moveTo>
                        <a:pt x="0" y="8"/>
                      </a:moveTo>
                      <a:lnTo>
                        <a:pt x="7" y="10"/>
                      </a:lnTo>
                      <a:lnTo>
                        <a:pt x="19" y="18"/>
                      </a:lnTo>
                      <a:lnTo>
                        <a:pt x="20" y="27"/>
                      </a:lnTo>
                      <a:lnTo>
                        <a:pt x="20" y="18"/>
                      </a:lnTo>
                      <a:lnTo>
                        <a:pt x="19" y="10"/>
                      </a:lnTo>
                      <a:lnTo>
                        <a:pt x="7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1E21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11" name="Freeform 84"/>
                <p:cNvSpPr/>
                <p:nvPr/>
              </p:nvSpPr>
              <p:spPr bwMode="auto">
                <a:xfrm>
                  <a:off x="4133" y="808"/>
                  <a:ext cx="71" cy="308"/>
                </a:xfrm>
                <a:custGeom>
                  <a:avLst/>
                  <a:gdLst>
                    <a:gd name="T0" fmla="*/ 25 w 211"/>
                    <a:gd name="T1" fmla="*/ 924 h 924"/>
                    <a:gd name="T2" fmla="*/ 25 w 211"/>
                    <a:gd name="T3" fmla="*/ 467 h 924"/>
                    <a:gd name="T4" fmla="*/ 211 w 211"/>
                    <a:gd name="T5" fmla="*/ 10 h 924"/>
                    <a:gd name="T6" fmla="*/ 189 w 211"/>
                    <a:gd name="T7" fmla="*/ 0 h 924"/>
                    <a:gd name="T8" fmla="*/ 0 w 211"/>
                    <a:gd name="T9" fmla="*/ 463 h 924"/>
                    <a:gd name="T10" fmla="*/ 0 w 211"/>
                    <a:gd name="T11" fmla="*/ 924 h 924"/>
                    <a:gd name="T12" fmla="*/ 25 w 211"/>
                    <a:gd name="T13" fmla="*/ 924 h 9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1" h="924">
                      <a:moveTo>
                        <a:pt x="25" y="924"/>
                      </a:moveTo>
                      <a:lnTo>
                        <a:pt x="25" y="467"/>
                      </a:lnTo>
                      <a:lnTo>
                        <a:pt x="211" y="10"/>
                      </a:lnTo>
                      <a:lnTo>
                        <a:pt x="189" y="0"/>
                      </a:lnTo>
                      <a:lnTo>
                        <a:pt x="0" y="463"/>
                      </a:lnTo>
                      <a:lnTo>
                        <a:pt x="0" y="924"/>
                      </a:lnTo>
                      <a:lnTo>
                        <a:pt x="25" y="924"/>
                      </a:lnTo>
                      <a:close/>
                    </a:path>
                  </a:pathLst>
                </a:custGeom>
                <a:solidFill>
                  <a:srgbClr val="4C535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12" name="Freeform 85"/>
                <p:cNvSpPr/>
                <p:nvPr/>
              </p:nvSpPr>
              <p:spPr bwMode="auto">
                <a:xfrm>
                  <a:off x="4661" y="807"/>
                  <a:ext cx="206" cy="357"/>
                </a:xfrm>
                <a:custGeom>
                  <a:avLst/>
                  <a:gdLst>
                    <a:gd name="T0" fmla="*/ 23 w 617"/>
                    <a:gd name="T1" fmla="*/ 1071 h 1071"/>
                    <a:gd name="T2" fmla="*/ 23 w 617"/>
                    <a:gd name="T3" fmla="*/ 560 h 1071"/>
                    <a:gd name="T4" fmla="*/ 617 w 617"/>
                    <a:gd name="T5" fmla="*/ 19 h 1071"/>
                    <a:gd name="T6" fmla="*/ 599 w 617"/>
                    <a:gd name="T7" fmla="*/ 0 h 1071"/>
                    <a:gd name="T8" fmla="*/ 0 w 617"/>
                    <a:gd name="T9" fmla="*/ 550 h 1071"/>
                    <a:gd name="T10" fmla="*/ 0 w 617"/>
                    <a:gd name="T11" fmla="*/ 1071 h 1071"/>
                    <a:gd name="T12" fmla="*/ 23 w 617"/>
                    <a:gd name="T13" fmla="*/ 1071 h 10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17" h="1071">
                      <a:moveTo>
                        <a:pt x="23" y="1071"/>
                      </a:moveTo>
                      <a:lnTo>
                        <a:pt x="23" y="560"/>
                      </a:lnTo>
                      <a:lnTo>
                        <a:pt x="617" y="19"/>
                      </a:lnTo>
                      <a:lnTo>
                        <a:pt x="599" y="0"/>
                      </a:lnTo>
                      <a:lnTo>
                        <a:pt x="0" y="550"/>
                      </a:lnTo>
                      <a:lnTo>
                        <a:pt x="0" y="1071"/>
                      </a:lnTo>
                      <a:lnTo>
                        <a:pt x="23" y="1071"/>
                      </a:lnTo>
                      <a:close/>
                    </a:path>
                  </a:pathLst>
                </a:custGeom>
                <a:solidFill>
                  <a:srgbClr val="4C535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13" name="Freeform 86"/>
                <p:cNvSpPr/>
                <p:nvPr/>
              </p:nvSpPr>
              <p:spPr bwMode="auto">
                <a:xfrm>
                  <a:off x="4818" y="987"/>
                  <a:ext cx="175" cy="20"/>
                </a:xfrm>
                <a:custGeom>
                  <a:avLst/>
                  <a:gdLst>
                    <a:gd name="T0" fmla="*/ 0 w 524"/>
                    <a:gd name="T1" fmla="*/ 31 h 61"/>
                    <a:gd name="T2" fmla="*/ 5 w 524"/>
                    <a:gd name="T3" fmla="*/ 36 h 61"/>
                    <a:gd name="T4" fmla="*/ 44 w 524"/>
                    <a:gd name="T5" fmla="*/ 48 h 61"/>
                    <a:gd name="T6" fmla="*/ 158 w 524"/>
                    <a:gd name="T7" fmla="*/ 59 h 61"/>
                    <a:gd name="T8" fmla="*/ 263 w 524"/>
                    <a:gd name="T9" fmla="*/ 61 h 61"/>
                    <a:gd name="T10" fmla="*/ 367 w 524"/>
                    <a:gd name="T11" fmla="*/ 59 h 61"/>
                    <a:gd name="T12" fmla="*/ 481 w 524"/>
                    <a:gd name="T13" fmla="*/ 48 h 61"/>
                    <a:gd name="T14" fmla="*/ 521 w 524"/>
                    <a:gd name="T15" fmla="*/ 36 h 61"/>
                    <a:gd name="T16" fmla="*/ 524 w 524"/>
                    <a:gd name="T17" fmla="*/ 31 h 61"/>
                    <a:gd name="T18" fmla="*/ 521 w 524"/>
                    <a:gd name="T19" fmla="*/ 25 h 61"/>
                    <a:gd name="T20" fmla="*/ 481 w 524"/>
                    <a:gd name="T21" fmla="*/ 13 h 61"/>
                    <a:gd name="T22" fmla="*/ 367 w 524"/>
                    <a:gd name="T23" fmla="*/ 2 h 61"/>
                    <a:gd name="T24" fmla="*/ 263 w 524"/>
                    <a:gd name="T25" fmla="*/ 0 h 61"/>
                    <a:gd name="T26" fmla="*/ 158 w 524"/>
                    <a:gd name="T27" fmla="*/ 2 h 61"/>
                    <a:gd name="T28" fmla="*/ 44 w 524"/>
                    <a:gd name="T29" fmla="*/ 13 h 61"/>
                    <a:gd name="T30" fmla="*/ 5 w 524"/>
                    <a:gd name="T31" fmla="*/ 25 h 61"/>
                    <a:gd name="T32" fmla="*/ 0 w 524"/>
                    <a:gd name="T33" fmla="*/ 3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24" h="61">
                      <a:moveTo>
                        <a:pt x="0" y="31"/>
                      </a:moveTo>
                      <a:lnTo>
                        <a:pt x="5" y="36"/>
                      </a:lnTo>
                      <a:lnTo>
                        <a:pt x="44" y="48"/>
                      </a:lnTo>
                      <a:lnTo>
                        <a:pt x="158" y="59"/>
                      </a:lnTo>
                      <a:lnTo>
                        <a:pt x="263" y="61"/>
                      </a:lnTo>
                      <a:lnTo>
                        <a:pt x="367" y="59"/>
                      </a:lnTo>
                      <a:lnTo>
                        <a:pt x="481" y="48"/>
                      </a:lnTo>
                      <a:lnTo>
                        <a:pt x="521" y="36"/>
                      </a:lnTo>
                      <a:lnTo>
                        <a:pt x="524" y="31"/>
                      </a:lnTo>
                      <a:lnTo>
                        <a:pt x="521" y="25"/>
                      </a:lnTo>
                      <a:lnTo>
                        <a:pt x="481" y="13"/>
                      </a:lnTo>
                      <a:lnTo>
                        <a:pt x="367" y="2"/>
                      </a:lnTo>
                      <a:lnTo>
                        <a:pt x="263" y="0"/>
                      </a:lnTo>
                      <a:lnTo>
                        <a:pt x="158" y="2"/>
                      </a:lnTo>
                      <a:lnTo>
                        <a:pt x="44" y="13"/>
                      </a:lnTo>
                      <a:lnTo>
                        <a:pt x="5" y="25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14" name="Freeform 87"/>
                <p:cNvSpPr/>
                <p:nvPr/>
              </p:nvSpPr>
              <p:spPr bwMode="auto">
                <a:xfrm>
                  <a:off x="4866" y="845"/>
                  <a:ext cx="6" cy="38"/>
                </a:xfrm>
                <a:custGeom>
                  <a:avLst/>
                  <a:gdLst>
                    <a:gd name="T0" fmla="*/ 18 w 18"/>
                    <a:gd name="T1" fmla="*/ 95 h 115"/>
                    <a:gd name="T2" fmla="*/ 17 w 18"/>
                    <a:gd name="T3" fmla="*/ 104 h 115"/>
                    <a:gd name="T4" fmla="*/ 7 w 18"/>
                    <a:gd name="T5" fmla="*/ 114 h 115"/>
                    <a:gd name="T6" fmla="*/ 0 w 18"/>
                    <a:gd name="T7" fmla="*/ 115 h 115"/>
                    <a:gd name="T8" fmla="*/ 0 w 18"/>
                    <a:gd name="T9" fmla="*/ 2 h 115"/>
                    <a:gd name="T10" fmla="*/ 14 w 18"/>
                    <a:gd name="T11" fmla="*/ 2 h 115"/>
                    <a:gd name="T12" fmla="*/ 18 w 18"/>
                    <a:gd name="T13" fmla="*/ 0 h 115"/>
                    <a:gd name="T14" fmla="*/ 18 w 18"/>
                    <a:gd name="T15" fmla="*/ 95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8" h="115">
                      <a:moveTo>
                        <a:pt x="18" y="95"/>
                      </a:moveTo>
                      <a:lnTo>
                        <a:pt x="17" y="104"/>
                      </a:lnTo>
                      <a:lnTo>
                        <a:pt x="7" y="114"/>
                      </a:lnTo>
                      <a:lnTo>
                        <a:pt x="0" y="115"/>
                      </a:lnTo>
                      <a:lnTo>
                        <a:pt x="0" y="2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18" y="95"/>
                      </a:lnTo>
                      <a:close/>
                    </a:path>
                  </a:pathLst>
                </a:custGeom>
                <a:solidFill>
                  <a:srgbClr val="2622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15" name="Freeform 88"/>
                <p:cNvSpPr/>
                <p:nvPr/>
              </p:nvSpPr>
              <p:spPr bwMode="auto">
                <a:xfrm>
                  <a:off x="4866" y="808"/>
                  <a:ext cx="6" cy="37"/>
                </a:xfrm>
                <a:custGeom>
                  <a:avLst/>
                  <a:gdLst>
                    <a:gd name="T0" fmla="*/ 18 w 18"/>
                    <a:gd name="T1" fmla="*/ 110 h 112"/>
                    <a:gd name="T2" fmla="*/ 14 w 18"/>
                    <a:gd name="T3" fmla="*/ 112 h 112"/>
                    <a:gd name="T4" fmla="*/ 0 w 18"/>
                    <a:gd name="T5" fmla="*/ 112 h 112"/>
                    <a:gd name="T6" fmla="*/ 0 w 18"/>
                    <a:gd name="T7" fmla="*/ 0 h 112"/>
                    <a:gd name="T8" fmla="*/ 7 w 18"/>
                    <a:gd name="T9" fmla="*/ 0 h 112"/>
                    <a:gd name="T10" fmla="*/ 17 w 18"/>
                    <a:gd name="T11" fmla="*/ 8 h 112"/>
                    <a:gd name="T12" fmla="*/ 18 w 18"/>
                    <a:gd name="T13" fmla="*/ 16 h 112"/>
                    <a:gd name="T14" fmla="*/ 18 w 18"/>
                    <a:gd name="T15" fmla="*/ 110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8" h="112">
                      <a:moveTo>
                        <a:pt x="18" y="110"/>
                      </a:moveTo>
                      <a:lnTo>
                        <a:pt x="14" y="112"/>
                      </a:lnTo>
                      <a:lnTo>
                        <a:pt x="0" y="112"/>
                      </a:lnTo>
                      <a:lnTo>
                        <a:pt x="0" y="0"/>
                      </a:lnTo>
                      <a:lnTo>
                        <a:pt x="7" y="0"/>
                      </a:lnTo>
                      <a:lnTo>
                        <a:pt x="17" y="8"/>
                      </a:lnTo>
                      <a:lnTo>
                        <a:pt x="18" y="16"/>
                      </a:lnTo>
                      <a:lnTo>
                        <a:pt x="18" y="110"/>
                      </a:lnTo>
                      <a:close/>
                    </a:path>
                  </a:pathLst>
                </a:custGeom>
                <a:solidFill>
                  <a:srgbClr val="2622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16" name="Freeform 89"/>
                <p:cNvSpPr/>
                <p:nvPr/>
              </p:nvSpPr>
              <p:spPr bwMode="auto">
                <a:xfrm>
                  <a:off x="4859" y="861"/>
                  <a:ext cx="7" cy="22"/>
                </a:xfrm>
                <a:custGeom>
                  <a:avLst/>
                  <a:gdLst>
                    <a:gd name="T0" fmla="*/ 20 w 20"/>
                    <a:gd name="T1" fmla="*/ 67 h 67"/>
                    <a:gd name="T2" fmla="*/ 11 w 20"/>
                    <a:gd name="T3" fmla="*/ 66 h 67"/>
                    <a:gd name="T4" fmla="*/ 1 w 20"/>
                    <a:gd name="T5" fmla="*/ 56 h 67"/>
                    <a:gd name="T6" fmla="*/ 0 w 20"/>
                    <a:gd name="T7" fmla="*/ 47 h 67"/>
                    <a:gd name="T8" fmla="*/ 0 w 20"/>
                    <a:gd name="T9" fmla="*/ 0 h 67"/>
                    <a:gd name="T10" fmla="*/ 1 w 20"/>
                    <a:gd name="T11" fmla="*/ 7 h 67"/>
                    <a:gd name="T12" fmla="*/ 11 w 20"/>
                    <a:gd name="T13" fmla="*/ 13 h 67"/>
                    <a:gd name="T14" fmla="*/ 20 w 20"/>
                    <a:gd name="T15" fmla="*/ 14 h 67"/>
                    <a:gd name="T16" fmla="*/ 20 w 20"/>
                    <a:gd name="T17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" h="67">
                      <a:moveTo>
                        <a:pt x="20" y="67"/>
                      </a:moveTo>
                      <a:lnTo>
                        <a:pt x="11" y="66"/>
                      </a:lnTo>
                      <a:lnTo>
                        <a:pt x="1" y="56"/>
                      </a:ln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1" y="7"/>
                      </a:lnTo>
                      <a:lnTo>
                        <a:pt x="11" y="13"/>
                      </a:lnTo>
                      <a:lnTo>
                        <a:pt x="20" y="14"/>
                      </a:lnTo>
                      <a:lnTo>
                        <a:pt x="20" y="67"/>
                      </a:lnTo>
                      <a:close/>
                    </a:path>
                  </a:pathLst>
                </a:custGeom>
                <a:solidFill>
                  <a:srgbClr val="2622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17" name="Freeform 90"/>
                <p:cNvSpPr/>
                <p:nvPr/>
              </p:nvSpPr>
              <p:spPr bwMode="auto">
                <a:xfrm>
                  <a:off x="4859" y="845"/>
                  <a:ext cx="7" cy="20"/>
                </a:xfrm>
                <a:custGeom>
                  <a:avLst/>
                  <a:gdLst>
                    <a:gd name="T0" fmla="*/ 20 w 20"/>
                    <a:gd name="T1" fmla="*/ 62 h 62"/>
                    <a:gd name="T2" fmla="*/ 11 w 20"/>
                    <a:gd name="T3" fmla="*/ 61 h 62"/>
                    <a:gd name="T4" fmla="*/ 1 w 20"/>
                    <a:gd name="T5" fmla="*/ 55 h 62"/>
                    <a:gd name="T6" fmla="*/ 0 w 20"/>
                    <a:gd name="T7" fmla="*/ 48 h 62"/>
                    <a:gd name="T8" fmla="*/ 0 w 20"/>
                    <a:gd name="T9" fmla="*/ 0 h 62"/>
                    <a:gd name="T10" fmla="*/ 4 w 20"/>
                    <a:gd name="T11" fmla="*/ 2 h 62"/>
                    <a:gd name="T12" fmla="*/ 20 w 20"/>
                    <a:gd name="T13" fmla="*/ 2 h 62"/>
                    <a:gd name="T14" fmla="*/ 20 w 20"/>
                    <a:gd name="T15" fmla="*/ 62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0" h="62">
                      <a:moveTo>
                        <a:pt x="20" y="62"/>
                      </a:moveTo>
                      <a:lnTo>
                        <a:pt x="11" y="61"/>
                      </a:lnTo>
                      <a:lnTo>
                        <a:pt x="1" y="55"/>
                      </a:lnTo>
                      <a:lnTo>
                        <a:pt x="0" y="48"/>
                      </a:lnTo>
                      <a:lnTo>
                        <a:pt x="0" y="0"/>
                      </a:lnTo>
                      <a:lnTo>
                        <a:pt x="4" y="2"/>
                      </a:lnTo>
                      <a:lnTo>
                        <a:pt x="20" y="2"/>
                      </a:lnTo>
                      <a:lnTo>
                        <a:pt x="20" y="62"/>
                      </a:lnTo>
                      <a:close/>
                    </a:path>
                  </a:pathLst>
                </a:custGeom>
                <a:solidFill>
                  <a:srgbClr val="1E21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18" name="Freeform 91"/>
                <p:cNvSpPr/>
                <p:nvPr/>
              </p:nvSpPr>
              <p:spPr bwMode="auto">
                <a:xfrm>
                  <a:off x="4859" y="826"/>
                  <a:ext cx="7" cy="19"/>
                </a:xfrm>
                <a:custGeom>
                  <a:avLst/>
                  <a:gdLst>
                    <a:gd name="T0" fmla="*/ 20 w 20"/>
                    <a:gd name="T1" fmla="*/ 59 h 59"/>
                    <a:gd name="T2" fmla="*/ 4 w 20"/>
                    <a:gd name="T3" fmla="*/ 59 h 59"/>
                    <a:gd name="T4" fmla="*/ 0 w 20"/>
                    <a:gd name="T5" fmla="*/ 57 h 59"/>
                    <a:gd name="T6" fmla="*/ 0 w 20"/>
                    <a:gd name="T7" fmla="*/ 10 h 59"/>
                    <a:gd name="T8" fmla="*/ 1 w 20"/>
                    <a:gd name="T9" fmla="*/ 6 h 59"/>
                    <a:gd name="T10" fmla="*/ 11 w 20"/>
                    <a:gd name="T11" fmla="*/ 0 h 59"/>
                    <a:gd name="T12" fmla="*/ 20 w 20"/>
                    <a:gd name="T13" fmla="*/ 0 h 59"/>
                    <a:gd name="T14" fmla="*/ 20 w 20"/>
                    <a:gd name="T15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0" h="59">
                      <a:moveTo>
                        <a:pt x="20" y="59"/>
                      </a:moveTo>
                      <a:lnTo>
                        <a:pt x="4" y="59"/>
                      </a:lnTo>
                      <a:lnTo>
                        <a:pt x="0" y="57"/>
                      </a:lnTo>
                      <a:lnTo>
                        <a:pt x="0" y="10"/>
                      </a:lnTo>
                      <a:lnTo>
                        <a:pt x="1" y="6"/>
                      </a:lnTo>
                      <a:lnTo>
                        <a:pt x="11" y="0"/>
                      </a:lnTo>
                      <a:lnTo>
                        <a:pt x="20" y="0"/>
                      </a:lnTo>
                      <a:lnTo>
                        <a:pt x="20" y="59"/>
                      </a:lnTo>
                      <a:close/>
                    </a:path>
                  </a:pathLst>
                </a:custGeom>
                <a:solidFill>
                  <a:srgbClr val="2529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19" name="Freeform 92"/>
                <p:cNvSpPr/>
                <p:nvPr/>
              </p:nvSpPr>
              <p:spPr bwMode="auto">
                <a:xfrm>
                  <a:off x="4859" y="808"/>
                  <a:ext cx="7" cy="21"/>
                </a:xfrm>
                <a:custGeom>
                  <a:avLst/>
                  <a:gdLst>
                    <a:gd name="T0" fmla="*/ 20 w 20"/>
                    <a:gd name="T1" fmla="*/ 53 h 63"/>
                    <a:gd name="T2" fmla="*/ 11 w 20"/>
                    <a:gd name="T3" fmla="*/ 53 h 63"/>
                    <a:gd name="T4" fmla="*/ 1 w 20"/>
                    <a:gd name="T5" fmla="*/ 59 h 63"/>
                    <a:gd name="T6" fmla="*/ 0 w 20"/>
                    <a:gd name="T7" fmla="*/ 63 h 63"/>
                    <a:gd name="T8" fmla="*/ 0 w 20"/>
                    <a:gd name="T9" fmla="*/ 16 h 63"/>
                    <a:gd name="T10" fmla="*/ 1 w 20"/>
                    <a:gd name="T11" fmla="*/ 8 h 63"/>
                    <a:gd name="T12" fmla="*/ 11 w 20"/>
                    <a:gd name="T13" fmla="*/ 0 h 63"/>
                    <a:gd name="T14" fmla="*/ 20 w 20"/>
                    <a:gd name="T15" fmla="*/ 0 h 63"/>
                    <a:gd name="T16" fmla="*/ 20 w 20"/>
                    <a:gd name="T17" fmla="*/ 5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" h="63">
                      <a:moveTo>
                        <a:pt x="20" y="53"/>
                      </a:moveTo>
                      <a:lnTo>
                        <a:pt x="11" y="53"/>
                      </a:lnTo>
                      <a:lnTo>
                        <a:pt x="1" y="59"/>
                      </a:lnTo>
                      <a:lnTo>
                        <a:pt x="0" y="63"/>
                      </a:lnTo>
                      <a:lnTo>
                        <a:pt x="0" y="16"/>
                      </a:lnTo>
                      <a:lnTo>
                        <a:pt x="1" y="8"/>
                      </a:lnTo>
                      <a:lnTo>
                        <a:pt x="11" y="0"/>
                      </a:lnTo>
                      <a:lnTo>
                        <a:pt x="20" y="0"/>
                      </a:lnTo>
                      <a:lnTo>
                        <a:pt x="20" y="53"/>
                      </a:lnTo>
                      <a:close/>
                    </a:path>
                  </a:pathLst>
                </a:custGeom>
                <a:solidFill>
                  <a:srgbClr val="292D2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20" name="Freeform 93"/>
                <p:cNvSpPr/>
                <p:nvPr/>
              </p:nvSpPr>
              <p:spPr bwMode="auto">
                <a:xfrm>
                  <a:off x="4866" y="801"/>
                  <a:ext cx="6" cy="12"/>
                </a:xfrm>
                <a:custGeom>
                  <a:avLst/>
                  <a:gdLst>
                    <a:gd name="T0" fmla="*/ 18 w 18"/>
                    <a:gd name="T1" fmla="*/ 36 h 36"/>
                    <a:gd name="T2" fmla="*/ 17 w 18"/>
                    <a:gd name="T3" fmla="*/ 28 h 36"/>
                    <a:gd name="T4" fmla="*/ 7 w 18"/>
                    <a:gd name="T5" fmla="*/ 20 h 36"/>
                    <a:gd name="T6" fmla="*/ 0 w 18"/>
                    <a:gd name="T7" fmla="*/ 20 h 36"/>
                    <a:gd name="T8" fmla="*/ 0 w 18"/>
                    <a:gd name="T9" fmla="*/ 0 h 36"/>
                    <a:gd name="T10" fmla="*/ 7 w 18"/>
                    <a:gd name="T11" fmla="*/ 0 h 36"/>
                    <a:gd name="T12" fmla="*/ 17 w 18"/>
                    <a:gd name="T13" fmla="*/ 8 h 36"/>
                    <a:gd name="T14" fmla="*/ 18 w 18"/>
                    <a:gd name="T15" fmla="*/ 17 h 36"/>
                    <a:gd name="T16" fmla="*/ 18 w 18"/>
                    <a:gd name="T17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8" h="36">
                      <a:moveTo>
                        <a:pt x="18" y="36"/>
                      </a:moveTo>
                      <a:lnTo>
                        <a:pt x="17" y="28"/>
                      </a:lnTo>
                      <a:lnTo>
                        <a:pt x="7" y="20"/>
                      </a:lnTo>
                      <a:lnTo>
                        <a:pt x="0" y="20"/>
                      </a:lnTo>
                      <a:lnTo>
                        <a:pt x="0" y="0"/>
                      </a:lnTo>
                      <a:lnTo>
                        <a:pt x="7" y="0"/>
                      </a:lnTo>
                      <a:lnTo>
                        <a:pt x="17" y="8"/>
                      </a:lnTo>
                      <a:lnTo>
                        <a:pt x="18" y="17"/>
                      </a:lnTo>
                      <a:lnTo>
                        <a:pt x="18" y="36"/>
                      </a:lnTo>
                      <a:close/>
                    </a:path>
                  </a:pathLst>
                </a:custGeom>
                <a:solidFill>
                  <a:srgbClr val="2622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21" name="Freeform 94"/>
                <p:cNvSpPr/>
                <p:nvPr/>
              </p:nvSpPr>
              <p:spPr bwMode="auto">
                <a:xfrm>
                  <a:off x="4866" y="795"/>
                  <a:ext cx="6" cy="12"/>
                </a:xfrm>
                <a:custGeom>
                  <a:avLst/>
                  <a:gdLst>
                    <a:gd name="T0" fmla="*/ 18 w 18"/>
                    <a:gd name="T1" fmla="*/ 37 h 37"/>
                    <a:gd name="T2" fmla="*/ 17 w 18"/>
                    <a:gd name="T3" fmla="*/ 28 h 37"/>
                    <a:gd name="T4" fmla="*/ 7 w 18"/>
                    <a:gd name="T5" fmla="*/ 20 h 37"/>
                    <a:gd name="T6" fmla="*/ 0 w 18"/>
                    <a:gd name="T7" fmla="*/ 20 h 37"/>
                    <a:gd name="T8" fmla="*/ 0 w 18"/>
                    <a:gd name="T9" fmla="*/ 0 h 37"/>
                    <a:gd name="T10" fmla="*/ 7 w 18"/>
                    <a:gd name="T11" fmla="*/ 0 h 37"/>
                    <a:gd name="T12" fmla="*/ 17 w 18"/>
                    <a:gd name="T13" fmla="*/ 10 h 37"/>
                    <a:gd name="T14" fmla="*/ 18 w 18"/>
                    <a:gd name="T15" fmla="*/ 18 h 37"/>
                    <a:gd name="T16" fmla="*/ 18 w 18"/>
                    <a:gd name="T17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8" h="37">
                      <a:moveTo>
                        <a:pt x="18" y="37"/>
                      </a:moveTo>
                      <a:lnTo>
                        <a:pt x="17" y="28"/>
                      </a:lnTo>
                      <a:lnTo>
                        <a:pt x="7" y="20"/>
                      </a:lnTo>
                      <a:lnTo>
                        <a:pt x="0" y="20"/>
                      </a:lnTo>
                      <a:lnTo>
                        <a:pt x="0" y="0"/>
                      </a:lnTo>
                      <a:lnTo>
                        <a:pt x="7" y="0"/>
                      </a:lnTo>
                      <a:lnTo>
                        <a:pt x="17" y="10"/>
                      </a:lnTo>
                      <a:lnTo>
                        <a:pt x="18" y="18"/>
                      </a:lnTo>
                      <a:lnTo>
                        <a:pt x="18" y="37"/>
                      </a:lnTo>
                      <a:close/>
                    </a:path>
                  </a:pathLst>
                </a:custGeom>
                <a:solidFill>
                  <a:srgbClr val="2622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22" name="Freeform 95"/>
                <p:cNvSpPr/>
                <p:nvPr/>
              </p:nvSpPr>
              <p:spPr bwMode="auto">
                <a:xfrm>
                  <a:off x="4859" y="805"/>
                  <a:ext cx="7" cy="8"/>
                </a:xfrm>
                <a:custGeom>
                  <a:avLst/>
                  <a:gdLst>
                    <a:gd name="T0" fmla="*/ 20 w 20"/>
                    <a:gd name="T1" fmla="*/ 10 h 26"/>
                    <a:gd name="T2" fmla="*/ 11 w 20"/>
                    <a:gd name="T3" fmla="*/ 10 h 26"/>
                    <a:gd name="T4" fmla="*/ 1 w 20"/>
                    <a:gd name="T5" fmla="*/ 18 h 26"/>
                    <a:gd name="T6" fmla="*/ 0 w 20"/>
                    <a:gd name="T7" fmla="*/ 26 h 26"/>
                    <a:gd name="T8" fmla="*/ 0 w 20"/>
                    <a:gd name="T9" fmla="*/ 17 h 26"/>
                    <a:gd name="T10" fmla="*/ 1 w 20"/>
                    <a:gd name="T11" fmla="*/ 8 h 26"/>
                    <a:gd name="T12" fmla="*/ 11 w 20"/>
                    <a:gd name="T13" fmla="*/ 1 h 26"/>
                    <a:gd name="T14" fmla="*/ 20 w 20"/>
                    <a:gd name="T15" fmla="*/ 0 h 26"/>
                    <a:gd name="T16" fmla="*/ 20 w 20"/>
                    <a:gd name="T17" fmla="*/ 1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" h="26">
                      <a:moveTo>
                        <a:pt x="20" y="10"/>
                      </a:moveTo>
                      <a:lnTo>
                        <a:pt x="11" y="10"/>
                      </a:lnTo>
                      <a:lnTo>
                        <a:pt x="1" y="18"/>
                      </a:lnTo>
                      <a:lnTo>
                        <a:pt x="0" y="26"/>
                      </a:lnTo>
                      <a:lnTo>
                        <a:pt x="0" y="17"/>
                      </a:lnTo>
                      <a:lnTo>
                        <a:pt x="1" y="8"/>
                      </a:lnTo>
                      <a:lnTo>
                        <a:pt x="11" y="1"/>
                      </a:lnTo>
                      <a:lnTo>
                        <a:pt x="20" y="0"/>
                      </a:lnTo>
                      <a:lnTo>
                        <a:pt x="20" y="10"/>
                      </a:lnTo>
                      <a:close/>
                    </a:path>
                  </a:pathLst>
                </a:custGeom>
                <a:solidFill>
                  <a:srgbClr val="2A2E2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23" name="Freeform 96"/>
                <p:cNvSpPr/>
                <p:nvPr/>
              </p:nvSpPr>
              <p:spPr bwMode="auto">
                <a:xfrm>
                  <a:off x="4859" y="801"/>
                  <a:ext cx="7" cy="9"/>
                </a:xfrm>
                <a:custGeom>
                  <a:avLst/>
                  <a:gdLst>
                    <a:gd name="T0" fmla="*/ 20 w 20"/>
                    <a:gd name="T1" fmla="*/ 10 h 27"/>
                    <a:gd name="T2" fmla="*/ 11 w 20"/>
                    <a:gd name="T3" fmla="*/ 11 h 27"/>
                    <a:gd name="T4" fmla="*/ 1 w 20"/>
                    <a:gd name="T5" fmla="*/ 18 h 27"/>
                    <a:gd name="T6" fmla="*/ 0 w 20"/>
                    <a:gd name="T7" fmla="*/ 27 h 27"/>
                    <a:gd name="T8" fmla="*/ 0 w 20"/>
                    <a:gd name="T9" fmla="*/ 17 h 27"/>
                    <a:gd name="T10" fmla="*/ 1 w 20"/>
                    <a:gd name="T11" fmla="*/ 8 h 27"/>
                    <a:gd name="T12" fmla="*/ 11 w 20"/>
                    <a:gd name="T13" fmla="*/ 0 h 27"/>
                    <a:gd name="T14" fmla="*/ 20 w 20"/>
                    <a:gd name="T15" fmla="*/ 0 h 27"/>
                    <a:gd name="T16" fmla="*/ 20 w 20"/>
                    <a:gd name="T17" fmla="*/ 1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" h="27">
                      <a:moveTo>
                        <a:pt x="20" y="10"/>
                      </a:moveTo>
                      <a:lnTo>
                        <a:pt x="11" y="11"/>
                      </a:lnTo>
                      <a:lnTo>
                        <a:pt x="1" y="18"/>
                      </a:lnTo>
                      <a:lnTo>
                        <a:pt x="0" y="27"/>
                      </a:lnTo>
                      <a:lnTo>
                        <a:pt x="0" y="17"/>
                      </a:lnTo>
                      <a:lnTo>
                        <a:pt x="1" y="8"/>
                      </a:lnTo>
                      <a:lnTo>
                        <a:pt x="11" y="0"/>
                      </a:lnTo>
                      <a:lnTo>
                        <a:pt x="20" y="0"/>
                      </a:lnTo>
                      <a:lnTo>
                        <a:pt x="20" y="10"/>
                      </a:lnTo>
                      <a:close/>
                    </a:path>
                  </a:pathLst>
                </a:custGeom>
                <a:solidFill>
                  <a:srgbClr val="292D2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24" name="Freeform 97"/>
                <p:cNvSpPr/>
                <p:nvPr/>
              </p:nvSpPr>
              <p:spPr bwMode="auto">
                <a:xfrm>
                  <a:off x="4859" y="797"/>
                  <a:ext cx="7" cy="10"/>
                </a:xfrm>
                <a:custGeom>
                  <a:avLst/>
                  <a:gdLst>
                    <a:gd name="T0" fmla="*/ 20 w 20"/>
                    <a:gd name="T1" fmla="*/ 12 h 29"/>
                    <a:gd name="T2" fmla="*/ 11 w 20"/>
                    <a:gd name="T3" fmla="*/ 12 h 29"/>
                    <a:gd name="T4" fmla="*/ 1 w 20"/>
                    <a:gd name="T5" fmla="*/ 20 h 29"/>
                    <a:gd name="T6" fmla="*/ 0 w 20"/>
                    <a:gd name="T7" fmla="*/ 29 h 29"/>
                    <a:gd name="T8" fmla="*/ 0 w 20"/>
                    <a:gd name="T9" fmla="*/ 19 h 29"/>
                    <a:gd name="T10" fmla="*/ 1 w 20"/>
                    <a:gd name="T11" fmla="*/ 10 h 29"/>
                    <a:gd name="T12" fmla="*/ 11 w 20"/>
                    <a:gd name="T13" fmla="*/ 2 h 29"/>
                    <a:gd name="T14" fmla="*/ 20 w 20"/>
                    <a:gd name="T15" fmla="*/ 0 h 29"/>
                    <a:gd name="T16" fmla="*/ 20 w 20"/>
                    <a:gd name="T17" fmla="*/ 12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" h="29">
                      <a:moveTo>
                        <a:pt x="20" y="12"/>
                      </a:moveTo>
                      <a:lnTo>
                        <a:pt x="11" y="12"/>
                      </a:lnTo>
                      <a:lnTo>
                        <a:pt x="1" y="20"/>
                      </a:lnTo>
                      <a:lnTo>
                        <a:pt x="0" y="29"/>
                      </a:lnTo>
                      <a:lnTo>
                        <a:pt x="0" y="19"/>
                      </a:lnTo>
                      <a:lnTo>
                        <a:pt x="1" y="10"/>
                      </a:lnTo>
                      <a:lnTo>
                        <a:pt x="11" y="2"/>
                      </a:lnTo>
                      <a:lnTo>
                        <a:pt x="20" y="0"/>
                      </a:lnTo>
                      <a:lnTo>
                        <a:pt x="20" y="12"/>
                      </a:lnTo>
                      <a:close/>
                    </a:path>
                  </a:pathLst>
                </a:custGeom>
                <a:solidFill>
                  <a:srgbClr val="2529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25" name="Freeform 98"/>
                <p:cNvSpPr/>
                <p:nvPr/>
              </p:nvSpPr>
              <p:spPr bwMode="auto">
                <a:xfrm>
                  <a:off x="4859" y="795"/>
                  <a:ext cx="7" cy="9"/>
                </a:xfrm>
                <a:custGeom>
                  <a:avLst/>
                  <a:gdLst>
                    <a:gd name="T0" fmla="*/ 20 w 20"/>
                    <a:gd name="T1" fmla="*/ 8 h 27"/>
                    <a:gd name="T2" fmla="*/ 11 w 20"/>
                    <a:gd name="T3" fmla="*/ 10 h 27"/>
                    <a:gd name="T4" fmla="*/ 1 w 20"/>
                    <a:gd name="T5" fmla="*/ 18 h 27"/>
                    <a:gd name="T6" fmla="*/ 0 w 20"/>
                    <a:gd name="T7" fmla="*/ 27 h 27"/>
                    <a:gd name="T8" fmla="*/ 0 w 20"/>
                    <a:gd name="T9" fmla="*/ 18 h 27"/>
                    <a:gd name="T10" fmla="*/ 1 w 20"/>
                    <a:gd name="T11" fmla="*/ 10 h 27"/>
                    <a:gd name="T12" fmla="*/ 11 w 20"/>
                    <a:gd name="T13" fmla="*/ 0 h 27"/>
                    <a:gd name="T14" fmla="*/ 20 w 20"/>
                    <a:gd name="T15" fmla="*/ 0 h 27"/>
                    <a:gd name="T16" fmla="*/ 20 w 20"/>
                    <a:gd name="T17" fmla="*/ 8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" h="27">
                      <a:moveTo>
                        <a:pt x="20" y="8"/>
                      </a:moveTo>
                      <a:lnTo>
                        <a:pt x="11" y="10"/>
                      </a:lnTo>
                      <a:lnTo>
                        <a:pt x="1" y="18"/>
                      </a:lnTo>
                      <a:lnTo>
                        <a:pt x="0" y="27"/>
                      </a:lnTo>
                      <a:lnTo>
                        <a:pt x="0" y="18"/>
                      </a:lnTo>
                      <a:lnTo>
                        <a:pt x="1" y="10"/>
                      </a:lnTo>
                      <a:lnTo>
                        <a:pt x="11" y="0"/>
                      </a:lnTo>
                      <a:lnTo>
                        <a:pt x="20" y="0"/>
                      </a:lnTo>
                      <a:lnTo>
                        <a:pt x="20" y="8"/>
                      </a:lnTo>
                      <a:close/>
                    </a:path>
                  </a:pathLst>
                </a:custGeom>
                <a:solidFill>
                  <a:srgbClr val="1E21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26" name="Freeform 99"/>
                <p:cNvSpPr/>
                <p:nvPr/>
              </p:nvSpPr>
              <p:spPr bwMode="auto">
                <a:xfrm>
                  <a:off x="4954" y="957"/>
                  <a:ext cx="39" cy="40"/>
                </a:xfrm>
                <a:custGeom>
                  <a:avLst/>
                  <a:gdLst>
                    <a:gd name="T0" fmla="*/ 118 w 118"/>
                    <a:gd name="T1" fmla="*/ 121 h 121"/>
                    <a:gd name="T2" fmla="*/ 0 w 118"/>
                    <a:gd name="T3" fmla="*/ 121 h 121"/>
                    <a:gd name="T4" fmla="*/ 1 w 118"/>
                    <a:gd name="T5" fmla="*/ 59 h 121"/>
                    <a:gd name="T6" fmla="*/ 1 w 118"/>
                    <a:gd name="T7" fmla="*/ 0 h 121"/>
                    <a:gd name="T8" fmla="*/ 60 w 118"/>
                    <a:gd name="T9" fmla="*/ 4 h 121"/>
                    <a:gd name="T10" fmla="*/ 118 w 118"/>
                    <a:gd name="T11" fmla="*/ 10 h 121"/>
                    <a:gd name="T12" fmla="*/ 118 w 118"/>
                    <a:gd name="T13" fmla="*/ 63 h 121"/>
                    <a:gd name="T14" fmla="*/ 118 w 118"/>
                    <a:gd name="T15" fmla="*/ 12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8" h="121">
                      <a:moveTo>
                        <a:pt x="118" y="121"/>
                      </a:moveTo>
                      <a:lnTo>
                        <a:pt x="0" y="121"/>
                      </a:lnTo>
                      <a:lnTo>
                        <a:pt x="1" y="59"/>
                      </a:lnTo>
                      <a:lnTo>
                        <a:pt x="1" y="0"/>
                      </a:lnTo>
                      <a:lnTo>
                        <a:pt x="60" y="4"/>
                      </a:lnTo>
                      <a:lnTo>
                        <a:pt x="118" y="10"/>
                      </a:lnTo>
                      <a:lnTo>
                        <a:pt x="118" y="63"/>
                      </a:lnTo>
                      <a:lnTo>
                        <a:pt x="118" y="121"/>
                      </a:lnTo>
                      <a:close/>
                    </a:path>
                  </a:pathLst>
                </a:custGeom>
                <a:solidFill>
                  <a:srgbClr val="2622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27" name="Freeform 100"/>
                <p:cNvSpPr/>
                <p:nvPr/>
              </p:nvSpPr>
              <p:spPr bwMode="auto">
                <a:xfrm>
                  <a:off x="4953" y="921"/>
                  <a:ext cx="40" cy="39"/>
                </a:xfrm>
                <a:custGeom>
                  <a:avLst/>
                  <a:gdLst>
                    <a:gd name="T0" fmla="*/ 120 w 120"/>
                    <a:gd name="T1" fmla="*/ 117 h 117"/>
                    <a:gd name="T2" fmla="*/ 62 w 120"/>
                    <a:gd name="T3" fmla="*/ 111 h 117"/>
                    <a:gd name="T4" fmla="*/ 3 w 120"/>
                    <a:gd name="T5" fmla="*/ 107 h 117"/>
                    <a:gd name="T6" fmla="*/ 3 w 120"/>
                    <a:gd name="T7" fmla="*/ 51 h 117"/>
                    <a:gd name="T8" fmla="*/ 0 w 120"/>
                    <a:gd name="T9" fmla="*/ 0 h 117"/>
                    <a:gd name="T10" fmla="*/ 58 w 120"/>
                    <a:gd name="T11" fmla="*/ 8 h 117"/>
                    <a:gd name="T12" fmla="*/ 114 w 120"/>
                    <a:gd name="T13" fmla="*/ 21 h 117"/>
                    <a:gd name="T14" fmla="*/ 119 w 120"/>
                    <a:gd name="T15" fmla="*/ 67 h 117"/>
                    <a:gd name="T16" fmla="*/ 120 w 120"/>
                    <a:gd name="T17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0" h="117">
                      <a:moveTo>
                        <a:pt x="120" y="117"/>
                      </a:moveTo>
                      <a:lnTo>
                        <a:pt x="62" y="111"/>
                      </a:lnTo>
                      <a:lnTo>
                        <a:pt x="3" y="107"/>
                      </a:lnTo>
                      <a:lnTo>
                        <a:pt x="3" y="51"/>
                      </a:lnTo>
                      <a:lnTo>
                        <a:pt x="0" y="0"/>
                      </a:lnTo>
                      <a:lnTo>
                        <a:pt x="58" y="8"/>
                      </a:lnTo>
                      <a:lnTo>
                        <a:pt x="114" y="21"/>
                      </a:lnTo>
                      <a:lnTo>
                        <a:pt x="119" y="67"/>
                      </a:lnTo>
                      <a:lnTo>
                        <a:pt x="120" y="117"/>
                      </a:lnTo>
                      <a:close/>
                    </a:path>
                  </a:pathLst>
                </a:custGeom>
                <a:solidFill>
                  <a:srgbClr val="2622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28" name="Freeform 101"/>
                <p:cNvSpPr/>
                <p:nvPr/>
              </p:nvSpPr>
              <p:spPr bwMode="auto">
                <a:xfrm>
                  <a:off x="4915" y="956"/>
                  <a:ext cx="39" cy="41"/>
                </a:xfrm>
                <a:custGeom>
                  <a:avLst/>
                  <a:gdLst>
                    <a:gd name="T0" fmla="*/ 117 w 118"/>
                    <a:gd name="T1" fmla="*/ 124 h 124"/>
                    <a:gd name="T2" fmla="*/ 0 w 118"/>
                    <a:gd name="T3" fmla="*/ 124 h 124"/>
                    <a:gd name="T4" fmla="*/ 0 w 118"/>
                    <a:gd name="T5" fmla="*/ 59 h 124"/>
                    <a:gd name="T6" fmla="*/ 0 w 118"/>
                    <a:gd name="T7" fmla="*/ 0 h 124"/>
                    <a:gd name="T8" fmla="*/ 59 w 118"/>
                    <a:gd name="T9" fmla="*/ 0 h 124"/>
                    <a:gd name="T10" fmla="*/ 118 w 118"/>
                    <a:gd name="T11" fmla="*/ 3 h 124"/>
                    <a:gd name="T12" fmla="*/ 118 w 118"/>
                    <a:gd name="T13" fmla="*/ 62 h 124"/>
                    <a:gd name="T14" fmla="*/ 117 w 118"/>
                    <a:gd name="T15" fmla="*/ 124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8" h="124">
                      <a:moveTo>
                        <a:pt x="117" y="124"/>
                      </a:moveTo>
                      <a:lnTo>
                        <a:pt x="0" y="124"/>
                      </a:lnTo>
                      <a:lnTo>
                        <a:pt x="0" y="59"/>
                      </a:lnTo>
                      <a:lnTo>
                        <a:pt x="0" y="0"/>
                      </a:lnTo>
                      <a:lnTo>
                        <a:pt x="59" y="0"/>
                      </a:lnTo>
                      <a:lnTo>
                        <a:pt x="118" y="3"/>
                      </a:lnTo>
                      <a:lnTo>
                        <a:pt x="118" y="62"/>
                      </a:lnTo>
                      <a:lnTo>
                        <a:pt x="117" y="124"/>
                      </a:lnTo>
                      <a:close/>
                    </a:path>
                  </a:pathLst>
                </a:custGeom>
                <a:solidFill>
                  <a:srgbClr val="2622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29" name="Freeform 102"/>
                <p:cNvSpPr/>
                <p:nvPr/>
              </p:nvSpPr>
              <p:spPr bwMode="auto">
                <a:xfrm>
                  <a:off x="4914" y="937"/>
                  <a:ext cx="40" cy="20"/>
                </a:xfrm>
                <a:custGeom>
                  <a:avLst/>
                  <a:gdLst>
                    <a:gd name="T0" fmla="*/ 120 w 120"/>
                    <a:gd name="T1" fmla="*/ 61 h 61"/>
                    <a:gd name="T2" fmla="*/ 61 w 120"/>
                    <a:gd name="T3" fmla="*/ 58 h 61"/>
                    <a:gd name="T4" fmla="*/ 2 w 120"/>
                    <a:gd name="T5" fmla="*/ 58 h 61"/>
                    <a:gd name="T6" fmla="*/ 0 w 120"/>
                    <a:gd name="T7" fmla="*/ 28 h 61"/>
                    <a:gd name="T8" fmla="*/ 0 w 120"/>
                    <a:gd name="T9" fmla="*/ 0 h 61"/>
                    <a:gd name="T10" fmla="*/ 60 w 120"/>
                    <a:gd name="T11" fmla="*/ 2 h 61"/>
                    <a:gd name="T12" fmla="*/ 119 w 120"/>
                    <a:gd name="T13" fmla="*/ 5 h 61"/>
                    <a:gd name="T14" fmla="*/ 120 w 120"/>
                    <a:gd name="T15" fmla="*/ 32 h 61"/>
                    <a:gd name="T16" fmla="*/ 120 w 120"/>
                    <a:gd name="T17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0" h="61">
                      <a:moveTo>
                        <a:pt x="120" y="61"/>
                      </a:moveTo>
                      <a:lnTo>
                        <a:pt x="61" y="58"/>
                      </a:lnTo>
                      <a:lnTo>
                        <a:pt x="2" y="58"/>
                      </a:lnTo>
                      <a:lnTo>
                        <a:pt x="0" y="28"/>
                      </a:lnTo>
                      <a:lnTo>
                        <a:pt x="0" y="0"/>
                      </a:lnTo>
                      <a:lnTo>
                        <a:pt x="60" y="2"/>
                      </a:lnTo>
                      <a:lnTo>
                        <a:pt x="119" y="5"/>
                      </a:lnTo>
                      <a:lnTo>
                        <a:pt x="120" y="32"/>
                      </a:lnTo>
                      <a:lnTo>
                        <a:pt x="120" y="61"/>
                      </a:lnTo>
                      <a:close/>
                    </a:path>
                  </a:pathLst>
                </a:custGeom>
                <a:solidFill>
                  <a:srgbClr val="1F22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30" name="Freeform 103"/>
                <p:cNvSpPr/>
                <p:nvPr/>
              </p:nvSpPr>
              <p:spPr bwMode="auto">
                <a:xfrm>
                  <a:off x="4914" y="919"/>
                  <a:ext cx="40" cy="19"/>
                </a:xfrm>
                <a:custGeom>
                  <a:avLst/>
                  <a:gdLst>
                    <a:gd name="T0" fmla="*/ 119 w 119"/>
                    <a:gd name="T1" fmla="*/ 59 h 59"/>
                    <a:gd name="T2" fmla="*/ 60 w 119"/>
                    <a:gd name="T3" fmla="*/ 56 h 59"/>
                    <a:gd name="T4" fmla="*/ 0 w 119"/>
                    <a:gd name="T5" fmla="*/ 54 h 59"/>
                    <a:gd name="T6" fmla="*/ 0 w 119"/>
                    <a:gd name="T7" fmla="*/ 26 h 59"/>
                    <a:gd name="T8" fmla="*/ 0 w 119"/>
                    <a:gd name="T9" fmla="*/ 0 h 59"/>
                    <a:gd name="T10" fmla="*/ 60 w 119"/>
                    <a:gd name="T11" fmla="*/ 1 h 59"/>
                    <a:gd name="T12" fmla="*/ 117 w 119"/>
                    <a:gd name="T13" fmla="*/ 8 h 59"/>
                    <a:gd name="T14" fmla="*/ 119 w 119"/>
                    <a:gd name="T15" fmla="*/ 33 h 59"/>
                    <a:gd name="T16" fmla="*/ 119 w 119"/>
                    <a:gd name="T17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9" h="59">
                      <a:moveTo>
                        <a:pt x="119" y="59"/>
                      </a:moveTo>
                      <a:lnTo>
                        <a:pt x="60" y="56"/>
                      </a:lnTo>
                      <a:lnTo>
                        <a:pt x="0" y="54"/>
                      </a:lnTo>
                      <a:lnTo>
                        <a:pt x="0" y="26"/>
                      </a:lnTo>
                      <a:lnTo>
                        <a:pt x="0" y="0"/>
                      </a:lnTo>
                      <a:lnTo>
                        <a:pt x="60" y="1"/>
                      </a:lnTo>
                      <a:lnTo>
                        <a:pt x="117" y="8"/>
                      </a:lnTo>
                      <a:lnTo>
                        <a:pt x="119" y="33"/>
                      </a:lnTo>
                      <a:lnTo>
                        <a:pt x="119" y="59"/>
                      </a:lnTo>
                      <a:close/>
                    </a:path>
                  </a:pathLst>
                </a:custGeom>
                <a:solidFill>
                  <a:srgbClr val="24282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31" name="Freeform 104"/>
                <p:cNvSpPr/>
                <p:nvPr/>
              </p:nvSpPr>
              <p:spPr bwMode="auto">
                <a:xfrm>
                  <a:off x="4897" y="956"/>
                  <a:ext cx="18" cy="41"/>
                </a:xfrm>
                <a:custGeom>
                  <a:avLst/>
                  <a:gdLst>
                    <a:gd name="T0" fmla="*/ 53 w 53"/>
                    <a:gd name="T1" fmla="*/ 125 h 125"/>
                    <a:gd name="T2" fmla="*/ 0 w 53"/>
                    <a:gd name="T3" fmla="*/ 125 h 125"/>
                    <a:gd name="T4" fmla="*/ 0 w 53"/>
                    <a:gd name="T5" fmla="*/ 61 h 125"/>
                    <a:gd name="T6" fmla="*/ 0 w 53"/>
                    <a:gd name="T7" fmla="*/ 1 h 125"/>
                    <a:gd name="T8" fmla="*/ 25 w 53"/>
                    <a:gd name="T9" fmla="*/ 0 h 125"/>
                    <a:gd name="T10" fmla="*/ 53 w 53"/>
                    <a:gd name="T11" fmla="*/ 0 h 125"/>
                    <a:gd name="T12" fmla="*/ 53 w 53"/>
                    <a:gd name="T13" fmla="*/ 60 h 125"/>
                    <a:gd name="T14" fmla="*/ 53 w 53"/>
                    <a:gd name="T15" fmla="*/ 125 h 1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3" h="125">
                      <a:moveTo>
                        <a:pt x="53" y="125"/>
                      </a:moveTo>
                      <a:lnTo>
                        <a:pt x="0" y="125"/>
                      </a:lnTo>
                      <a:lnTo>
                        <a:pt x="0" y="61"/>
                      </a:lnTo>
                      <a:lnTo>
                        <a:pt x="0" y="1"/>
                      </a:lnTo>
                      <a:lnTo>
                        <a:pt x="25" y="0"/>
                      </a:lnTo>
                      <a:lnTo>
                        <a:pt x="53" y="0"/>
                      </a:lnTo>
                      <a:lnTo>
                        <a:pt x="53" y="60"/>
                      </a:lnTo>
                      <a:lnTo>
                        <a:pt x="53" y="125"/>
                      </a:lnTo>
                      <a:close/>
                    </a:path>
                  </a:pathLst>
                </a:custGeom>
                <a:solidFill>
                  <a:srgbClr val="2622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32" name="Freeform 105"/>
                <p:cNvSpPr/>
                <p:nvPr/>
              </p:nvSpPr>
              <p:spPr bwMode="auto">
                <a:xfrm>
                  <a:off x="4896" y="936"/>
                  <a:ext cx="19" cy="20"/>
                </a:xfrm>
                <a:custGeom>
                  <a:avLst/>
                  <a:gdLst>
                    <a:gd name="T0" fmla="*/ 55 w 55"/>
                    <a:gd name="T1" fmla="*/ 59 h 59"/>
                    <a:gd name="T2" fmla="*/ 27 w 55"/>
                    <a:gd name="T3" fmla="*/ 58 h 59"/>
                    <a:gd name="T4" fmla="*/ 2 w 55"/>
                    <a:gd name="T5" fmla="*/ 59 h 59"/>
                    <a:gd name="T6" fmla="*/ 0 w 55"/>
                    <a:gd name="T7" fmla="*/ 29 h 59"/>
                    <a:gd name="T8" fmla="*/ 0 w 55"/>
                    <a:gd name="T9" fmla="*/ 1 h 59"/>
                    <a:gd name="T10" fmla="*/ 27 w 55"/>
                    <a:gd name="T11" fmla="*/ 0 h 59"/>
                    <a:gd name="T12" fmla="*/ 53 w 55"/>
                    <a:gd name="T13" fmla="*/ 1 h 59"/>
                    <a:gd name="T14" fmla="*/ 53 w 55"/>
                    <a:gd name="T15" fmla="*/ 29 h 59"/>
                    <a:gd name="T16" fmla="*/ 55 w 55"/>
                    <a:gd name="T17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5" h="59">
                      <a:moveTo>
                        <a:pt x="55" y="59"/>
                      </a:moveTo>
                      <a:lnTo>
                        <a:pt x="27" y="58"/>
                      </a:lnTo>
                      <a:lnTo>
                        <a:pt x="2" y="59"/>
                      </a:lnTo>
                      <a:lnTo>
                        <a:pt x="0" y="29"/>
                      </a:lnTo>
                      <a:lnTo>
                        <a:pt x="0" y="1"/>
                      </a:lnTo>
                      <a:lnTo>
                        <a:pt x="27" y="0"/>
                      </a:lnTo>
                      <a:lnTo>
                        <a:pt x="53" y="1"/>
                      </a:lnTo>
                      <a:lnTo>
                        <a:pt x="53" y="29"/>
                      </a:lnTo>
                      <a:lnTo>
                        <a:pt x="55" y="59"/>
                      </a:lnTo>
                      <a:close/>
                    </a:path>
                  </a:pathLst>
                </a:custGeom>
                <a:solidFill>
                  <a:srgbClr val="292D2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33" name="Freeform 106"/>
                <p:cNvSpPr/>
                <p:nvPr/>
              </p:nvSpPr>
              <p:spPr bwMode="auto">
                <a:xfrm>
                  <a:off x="4896" y="919"/>
                  <a:ext cx="18" cy="18"/>
                </a:xfrm>
                <a:custGeom>
                  <a:avLst/>
                  <a:gdLst>
                    <a:gd name="T0" fmla="*/ 53 w 53"/>
                    <a:gd name="T1" fmla="*/ 54 h 54"/>
                    <a:gd name="T2" fmla="*/ 27 w 53"/>
                    <a:gd name="T3" fmla="*/ 53 h 54"/>
                    <a:gd name="T4" fmla="*/ 0 w 53"/>
                    <a:gd name="T5" fmla="*/ 54 h 54"/>
                    <a:gd name="T6" fmla="*/ 0 w 53"/>
                    <a:gd name="T7" fmla="*/ 26 h 54"/>
                    <a:gd name="T8" fmla="*/ 0 w 53"/>
                    <a:gd name="T9" fmla="*/ 0 h 54"/>
                    <a:gd name="T10" fmla="*/ 26 w 53"/>
                    <a:gd name="T11" fmla="*/ 0 h 54"/>
                    <a:gd name="T12" fmla="*/ 53 w 53"/>
                    <a:gd name="T13" fmla="*/ 0 h 54"/>
                    <a:gd name="T14" fmla="*/ 53 w 53"/>
                    <a:gd name="T15" fmla="*/ 26 h 54"/>
                    <a:gd name="T16" fmla="*/ 53 w 53"/>
                    <a:gd name="T17" fmla="*/ 54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3" h="54">
                      <a:moveTo>
                        <a:pt x="53" y="54"/>
                      </a:moveTo>
                      <a:lnTo>
                        <a:pt x="27" y="53"/>
                      </a:lnTo>
                      <a:lnTo>
                        <a:pt x="0" y="54"/>
                      </a:lnTo>
                      <a:lnTo>
                        <a:pt x="0" y="26"/>
                      </a:lnTo>
                      <a:lnTo>
                        <a:pt x="0" y="0"/>
                      </a:lnTo>
                      <a:lnTo>
                        <a:pt x="26" y="0"/>
                      </a:lnTo>
                      <a:lnTo>
                        <a:pt x="53" y="0"/>
                      </a:lnTo>
                      <a:lnTo>
                        <a:pt x="53" y="26"/>
                      </a:lnTo>
                      <a:lnTo>
                        <a:pt x="53" y="54"/>
                      </a:lnTo>
                      <a:close/>
                    </a:path>
                  </a:pathLst>
                </a:custGeom>
                <a:solidFill>
                  <a:srgbClr val="30353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34" name="Freeform 107"/>
                <p:cNvSpPr/>
                <p:nvPr/>
              </p:nvSpPr>
              <p:spPr bwMode="auto">
                <a:xfrm>
                  <a:off x="4861" y="956"/>
                  <a:ext cx="36" cy="41"/>
                </a:xfrm>
                <a:custGeom>
                  <a:avLst/>
                  <a:gdLst>
                    <a:gd name="T0" fmla="*/ 109 w 109"/>
                    <a:gd name="T1" fmla="*/ 124 h 124"/>
                    <a:gd name="T2" fmla="*/ 2 w 109"/>
                    <a:gd name="T3" fmla="*/ 124 h 124"/>
                    <a:gd name="T4" fmla="*/ 2 w 109"/>
                    <a:gd name="T5" fmla="*/ 62 h 124"/>
                    <a:gd name="T6" fmla="*/ 0 w 109"/>
                    <a:gd name="T7" fmla="*/ 3 h 124"/>
                    <a:gd name="T8" fmla="*/ 54 w 109"/>
                    <a:gd name="T9" fmla="*/ 0 h 124"/>
                    <a:gd name="T10" fmla="*/ 109 w 109"/>
                    <a:gd name="T11" fmla="*/ 0 h 124"/>
                    <a:gd name="T12" fmla="*/ 109 w 109"/>
                    <a:gd name="T13" fmla="*/ 60 h 124"/>
                    <a:gd name="T14" fmla="*/ 109 w 109"/>
                    <a:gd name="T15" fmla="*/ 124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9" h="124">
                      <a:moveTo>
                        <a:pt x="109" y="124"/>
                      </a:moveTo>
                      <a:lnTo>
                        <a:pt x="2" y="124"/>
                      </a:lnTo>
                      <a:lnTo>
                        <a:pt x="2" y="62"/>
                      </a:lnTo>
                      <a:lnTo>
                        <a:pt x="0" y="3"/>
                      </a:lnTo>
                      <a:lnTo>
                        <a:pt x="54" y="0"/>
                      </a:lnTo>
                      <a:lnTo>
                        <a:pt x="109" y="0"/>
                      </a:lnTo>
                      <a:lnTo>
                        <a:pt x="109" y="60"/>
                      </a:lnTo>
                      <a:lnTo>
                        <a:pt x="109" y="124"/>
                      </a:lnTo>
                      <a:close/>
                    </a:path>
                  </a:pathLst>
                </a:custGeom>
                <a:solidFill>
                  <a:srgbClr val="2622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35" name="Freeform 108"/>
                <p:cNvSpPr/>
                <p:nvPr/>
              </p:nvSpPr>
              <p:spPr bwMode="auto">
                <a:xfrm>
                  <a:off x="4861" y="937"/>
                  <a:ext cx="36" cy="20"/>
                </a:xfrm>
                <a:custGeom>
                  <a:avLst/>
                  <a:gdLst>
                    <a:gd name="T0" fmla="*/ 109 w 109"/>
                    <a:gd name="T1" fmla="*/ 58 h 61"/>
                    <a:gd name="T2" fmla="*/ 54 w 109"/>
                    <a:gd name="T3" fmla="*/ 58 h 61"/>
                    <a:gd name="T4" fmla="*/ 0 w 109"/>
                    <a:gd name="T5" fmla="*/ 61 h 61"/>
                    <a:gd name="T6" fmla="*/ 0 w 109"/>
                    <a:gd name="T7" fmla="*/ 32 h 61"/>
                    <a:gd name="T8" fmla="*/ 0 w 109"/>
                    <a:gd name="T9" fmla="*/ 5 h 61"/>
                    <a:gd name="T10" fmla="*/ 54 w 109"/>
                    <a:gd name="T11" fmla="*/ 2 h 61"/>
                    <a:gd name="T12" fmla="*/ 107 w 109"/>
                    <a:gd name="T13" fmla="*/ 0 h 61"/>
                    <a:gd name="T14" fmla="*/ 107 w 109"/>
                    <a:gd name="T15" fmla="*/ 28 h 61"/>
                    <a:gd name="T16" fmla="*/ 109 w 109"/>
                    <a:gd name="T17" fmla="*/ 58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9" h="61">
                      <a:moveTo>
                        <a:pt x="109" y="58"/>
                      </a:moveTo>
                      <a:lnTo>
                        <a:pt x="54" y="58"/>
                      </a:lnTo>
                      <a:lnTo>
                        <a:pt x="0" y="61"/>
                      </a:lnTo>
                      <a:lnTo>
                        <a:pt x="0" y="32"/>
                      </a:lnTo>
                      <a:lnTo>
                        <a:pt x="0" y="5"/>
                      </a:lnTo>
                      <a:lnTo>
                        <a:pt x="54" y="2"/>
                      </a:lnTo>
                      <a:lnTo>
                        <a:pt x="107" y="0"/>
                      </a:lnTo>
                      <a:lnTo>
                        <a:pt x="107" y="28"/>
                      </a:lnTo>
                      <a:lnTo>
                        <a:pt x="109" y="58"/>
                      </a:lnTo>
                      <a:close/>
                    </a:path>
                  </a:pathLst>
                </a:custGeom>
                <a:solidFill>
                  <a:srgbClr val="2D313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36" name="Freeform 109"/>
                <p:cNvSpPr/>
                <p:nvPr/>
              </p:nvSpPr>
              <p:spPr bwMode="auto">
                <a:xfrm>
                  <a:off x="4861" y="919"/>
                  <a:ext cx="35" cy="19"/>
                </a:xfrm>
                <a:custGeom>
                  <a:avLst/>
                  <a:gdLst>
                    <a:gd name="T0" fmla="*/ 107 w 107"/>
                    <a:gd name="T1" fmla="*/ 54 h 59"/>
                    <a:gd name="T2" fmla="*/ 54 w 107"/>
                    <a:gd name="T3" fmla="*/ 56 h 59"/>
                    <a:gd name="T4" fmla="*/ 0 w 107"/>
                    <a:gd name="T5" fmla="*/ 59 h 59"/>
                    <a:gd name="T6" fmla="*/ 0 w 107"/>
                    <a:gd name="T7" fmla="*/ 33 h 59"/>
                    <a:gd name="T8" fmla="*/ 0 w 107"/>
                    <a:gd name="T9" fmla="*/ 7 h 59"/>
                    <a:gd name="T10" fmla="*/ 54 w 107"/>
                    <a:gd name="T11" fmla="*/ 1 h 59"/>
                    <a:gd name="T12" fmla="*/ 107 w 107"/>
                    <a:gd name="T13" fmla="*/ 0 h 59"/>
                    <a:gd name="T14" fmla="*/ 107 w 107"/>
                    <a:gd name="T15" fmla="*/ 26 h 59"/>
                    <a:gd name="T16" fmla="*/ 107 w 107"/>
                    <a:gd name="T17" fmla="*/ 54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7" h="59">
                      <a:moveTo>
                        <a:pt x="107" y="54"/>
                      </a:moveTo>
                      <a:lnTo>
                        <a:pt x="54" y="56"/>
                      </a:lnTo>
                      <a:lnTo>
                        <a:pt x="0" y="59"/>
                      </a:lnTo>
                      <a:lnTo>
                        <a:pt x="0" y="33"/>
                      </a:lnTo>
                      <a:lnTo>
                        <a:pt x="0" y="7"/>
                      </a:lnTo>
                      <a:lnTo>
                        <a:pt x="54" y="1"/>
                      </a:lnTo>
                      <a:lnTo>
                        <a:pt x="107" y="0"/>
                      </a:lnTo>
                      <a:lnTo>
                        <a:pt x="107" y="26"/>
                      </a:lnTo>
                      <a:lnTo>
                        <a:pt x="107" y="54"/>
                      </a:lnTo>
                      <a:close/>
                    </a:path>
                  </a:pathLst>
                </a:custGeom>
                <a:solidFill>
                  <a:srgbClr val="3439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37" name="Freeform 110"/>
                <p:cNvSpPr/>
                <p:nvPr/>
              </p:nvSpPr>
              <p:spPr bwMode="auto">
                <a:xfrm>
                  <a:off x="4826" y="977"/>
                  <a:ext cx="35" cy="20"/>
                </a:xfrm>
                <a:custGeom>
                  <a:avLst/>
                  <a:gdLst>
                    <a:gd name="T0" fmla="*/ 107 w 107"/>
                    <a:gd name="T1" fmla="*/ 61 h 61"/>
                    <a:gd name="T2" fmla="*/ 0 w 107"/>
                    <a:gd name="T3" fmla="*/ 61 h 61"/>
                    <a:gd name="T4" fmla="*/ 0 w 107"/>
                    <a:gd name="T5" fmla="*/ 32 h 61"/>
                    <a:gd name="T6" fmla="*/ 0 w 107"/>
                    <a:gd name="T7" fmla="*/ 3 h 61"/>
                    <a:gd name="T8" fmla="*/ 53 w 107"/>
                    <a:gd name="T9" fmla="*/ 2 h 61"/>
                    <a:gd name="T10" fmla="*/ 107 w 107"/>
                    <a:gd name="T11" fmla="*/ 0 h 61"/>
                    <a:gd name="T12" fmla="*/ 107 w 107"/>
                    <a:gd name="T13" fmla="*/ 30 h 61"/>
                    <a:gd name="T14" fmla="*/ 107 w 107"/>
                    <a:gd name="T15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7" h="61">
                      <a:moveTo>
                        <a:pt x="107" y="61"/>
                      </a:moveTo>
                      <a:lnTo>
                        <a:pt x="0" y="61"/>
                      </a:lnTo>
                      <a:lnTo>
                        <a:pt x="0" y="32"/>
                      </a:lnTo>
                      <a:lnTo>
                        <a:pt x="0" y="3"/>
                      </a:lnTo>
                      <a:lnTo>
                        <a:pt x="53" y="2"/>
                      </a:lnTo>
                      <a:lnTo>
                        <a:pt x="107" y="0"/>
                      </a:lnTo>
                      <a:lnTo>
                        <a:pt x="107" y="30"/>
                      </a:lnTo>
                      <a:lnTo>
                        <a:pt x="107" y="61"/>
                      </a:lnTo>
                      <a:close/>
                    </a:path>
                  </a:pathLst>
                </a:custGeom>
                <a:solidFill>
                  <a:srgbClr val="2622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38" name="Freeform 111"/>
                <p:cNvSpPr/>
                <p:nvPr/>
              </p:nvSpPr>
              <p:spPr bwMode="auto">
                <a:xfrm>
                  <a:off x="4826" y="957"/>
                  <a:ext cx="35" cy="21"/>
                </a:xfrm>
                <a:custGeom>
                  <a:avLst/>
                  <a:gdLst>
                    <a:gd name="T0" fmla="*/ 107 w 107"/>
                    <a:gd name="T1" fmla="*/ 60 h 63"/>
                    <a:gd name="T2" fmla="*/ 53 w 107"/>
                    <a:gd name="T3" fmla="*/ 62 h 63"/>
                    <a:gd name="T4" fmla="*/ 0 w 107"/>
                    <a:gd name="T5" fmla="*/ 63 h 63"/>
                    <a:gd name="T6" fmla="*/ 0 w 107"/>
                    <a:gd name="T7" fmla="*/ 36 h 63"/>
                    <a:gd name="T8" fmla="*/ 0 w 107"/>
                    <a:gd name="T9" fmla="*/ 8 h 63"/>
                    <a:gd name="T10" fmla="*/ 52 w 107"/>
                    <a:gd name="T11" fmla="*/ 4 h 63"/>
                    <a:gd name="T12" fmla="*/ 105 w 107"/>
                    <a:gd name="T13" fmla="*/ 0 h 63"/>
                    <a:gd name="T14" fmla="*/ 105 w 107"/>
                    <a:gd name="T15" fmla="*/ 30 h 63"/>
                    <a:gd name="T16" fmla="*/ 107 w 107"/>
                    <a:gd name="T17" fmla="*/ 60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7" h="63">
                      <a:moveTo>
                        <a:pt x="107" y="60"/>
                      </a:moveTo>
                      <a:lnTo>
                        <a:pt x="53" y="62"/>
                      </a:lnTo>
                      <a:lnTo>
                        <a:pt x="0" y="63"/>
                      </a:lnTo>
                      <a:lnTo>
                        <a:pt x="0" y="36"/>
                      </a:lnTo>
                      <a:lnTo>
                        <a:pt x="0" y="8"/>
                      </a:lnTo>
                      <a:lnTo>
                        <a:pt x="52" y="4"/>
                      </a:lnTo>
                      <a:lnTo>
                        <a:pt x="105" y="0"/>
                      </a:lnTo>
                      <a:lnTo>
                        <a:pt x="105" y="30"/>
                      </a:lnTo>
                      <a:lnTo>
                        <a:pt x="107" y="60"/>
                      </a:lnTo>
                      <a:close/>
                    </a:path>
                  </a:pathLst>
                </a:custGeom>
                <a:solidFill>
                  <a:srgbClr val="2629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39" name="Freeform 112"/>
                <p:cNvSpPr/>
                <p:nvPr/>
              </p:nvSpPr>
              <p:spPr bwMode="auto">
                <a:xfrm>
                  <a:off x="4826" y="938"/>
                  <a:ext cx="35" cy="22"/>
                </a:xfrm>
                <a:custGeom>
                  <a:avLst/>
                  <a:gdLst>
                    <a:gd name="T0" fmla="*/ 105 w 105"/>
                    <a:gd name="T1" fmla="*/ 56 h 64"/>
                    <a:gd name="T2" fmla="*/ 52 w 105"/>
                    <a:gd name="T3" fmla="*/ 60 h 64"/>
                    <a:gd name="T4" fmla="*/ 0 w 105"/>
                    <a:gd name="T5" fmla="*/ 64 h 64"/>
                    <a:gd name="T6" fmla="*/ 0 w 105"/>
                    <a:gd name="T7" fmla="*/ 39 h 64"/>
                    <a:gd name="T8" fmla="*/ 0 w 105"/>
                    <a:gd name="T9" fmla="*/ 14 h 64"/>
                    <a:gd name="T10" fmla="*/ 52 w 105"/>
                    <a:gd name="T11" fmla="*/ 6 h 64"/>
                    <a:gd name="T12" fmla="*/ 105 w 105"/>
                    <a:gd name="T13" fmla="*/ 0 h 64"/>
                    <a:gd name="T14" fmla="*/ 105 w 105"/>
                    <a:gd name="T15" fmla="*/ 27 h 64"/>
                    <a:gd name="T16" fmla="*/ 105 w 105"/>
                    <a:gd name="T17" fmla="*/ 56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5" h="64">
                      <a:moveTo>
                        <a:pt x="105" y="56"/>
                      </a:moveTo>
                      <a:lnTo>
                        <a:pt x="52" y="60"/>
                      </a:lnTo>
                      <a:lnTo>
                        <a:pt x="0" y="64"/>
                      </a:lnTo>
                      <a:lnTo>
                        <a:pt x="0" y="39"/>
                      </a:lnTo>
                      <a:lnTo>
                        <a:pt x="0" y="14"/>
                      </a:lnTo>
                      <a:lnTo>
                        <a:pt x="52" y="6"/>
                      </a:lnTo>
                      <a:lnTo>
                        <a:pt x="105" y="0"/>
                      </a:lnTo>
                      <a:lnTo>
                        <a:pt x="105" y="27"/>
                      </a:lnTo>
                      <a:lnTo>
                        <a:pt x="105" y="56"/>
                      </a:lnTo>
                      <a:close/>
                    </a:path>
                  </a:pathLst>
                </a:custGeom>
                <a:solidFill>
                  <a:srgbClr val="32373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40" name="Freeform 113"/>
                <p:cNvSpPr/>
                <p:nvPr/>
              </p:nvSpPr>
              <p:spPr bwMode="auto">
                <a:xfrm>
                  <a:off x="4826" y="921"/>
                  <a:ext cx="35" cy="22"/>
                </a:xfrm>
                <a:custGeom>
                  <a:avLst/>
                  <a:gdLst>
                    <a:gd name="T0" fmla="*/ 105 w 105"/>
                    <a:gd name="T1" fmla="*/ 52 h 66"/>
                    <a:gd name="T2" fmla="*/ 52 w 105"/>
                    <a:gd name="T3" fmla="*/ 58 h 66"/>
                    <a:gd name="T4" fmla="*/ 0 w 105"/>
                    <a:gd name="T5" fmla="*/ 66 h 66"/>
                    <a:gd name="T6" fmla="*/ 0 w 105"/>
                    <a:gd name="T7" fmla="*/ 40 h 66"/>
                    <a:gd name="T8" fmla="*/ 1 w 105"/>
                    <a:gd name="T9" fmla="*/ 17 h 66"/>
                    <a:gd name="T10" fmla="*/ 52 w 105"/>
                    <a:gd name="T11" fmla="*/ 7 h 66"/>
                    <a:gd name="T12" fmla="*/ 105 w 105"/>
                    <a:gd name="T13" fmla="*/ 0 h 66"/>
                    <a:gd name="T14" fmla="*/ 105 w 105"/>
                    <a:gd name="T15" fmla="*/ 26 h 66"/>
                    <a:gd name="T16" fmla="*/ 105 w 105"/>
                    <a:gd name="T17" fmla="*/ 52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5" h="66">
                      <a:moveTo>
                        <a:pt x="105" y="52"/>
                      </a:moveTo>
                      <a:lnTo>
                        <a:pt x="52" y="58"/>
                      </a:lnTo>
                      <a:lnTo>
                        <a:pt x="0" y="66"/>
                      </a:lnTo>
                      <a:lnTo>
                        <a:pt x="0" y="40"/>
                      </a:lnTo>
                      <a:lnTo>
                        <a:pt x="1" y="17"/>
                      </a:lnTo>
                      <a:lnTo>
                        <a:pt x="52" y="7"/>
                      </a:lnTo>
                      <a:lnTo>
                        <a:pt x="105" y="0"/>
                      </a:lnTo>
                      <a:lnTo>
                        <a:pt x="105" y="26"/>
                      </a:lnTo>
                      <a:lnTo>
                        <a:pt x="105" y="52"/>
                      </a:lnTo>
                      <a:close/>
                    </a:path>
                  </a:pathLst>
                </a:custGeom>
                <a:solidFill>
                  <a:srgbClr val="3A40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41" name="Freeform 114"/>
                <p:cNvSpPr/>
                <p:nvPr/>
              </p:nvSpPr>
              <p:spPr bwMode="auto">
                <a:xfrm>
                  <a:off x="4824" y="978"/>
                  <a:ext cx="2" cy="19"/>
                </a:xfrm>
                <a:custGeom>
                  <a:avLst/>
                  <a:gdLst>
                    <a:gd name="T0" fmla="*/ 6 w 6"/>
                    <a:gd name="T1" fmla="*/ 58 h 58"/>
                    <a:gd name="T2" fmla="*/ 0 w 6"/>
                    <a:gd name="T3" fmla="*/ 58 h 58"/>
                    <a:gd name="T4" fmla="*/ 0 w 6"/>
                    <a:gd name="T5" fmla="*/ 0 h 58"/>
                    <a:gd name="T6" fmla="*/ 3 w 6"/>
                    <a:gd name="T7" fmla="*/ 0 h 58"/>
                    <a:gd name="T8" fmla="*/ 6 w 6"/>
                    <a:gd name="T9" fmla="*/ 0 h 58"/>
                    <a:gd name="T10" fmla="*/ 6 w 6"/>
                    <a:gd name="T11" fmla="*/ 29 h 58"/>
                    <a:gd name="T12" fmla="*/ 6 w 6"/>
                    <a:gd name="T13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58">
                      <a:moveTo>
                        <a:pt x="6" y="58"/>
                      </a:moveTo>
                      <a:lnTo>
                        <a:pt x="0" y="58"/>
                      </a:lnTo>
                      <a:lnTo>
                        <a:pt x="0" y="0"/>
                      </a:lnTo>
                      <a:lnTo>
                        <a:pt x="3" y="0"/>
                      </a:lnTo>
                      <a:lnTo>
                        <a:pt x="6" y="0"/>
                      </a:lnTo>
                      <a:lnTo>
                        <a:pt x="6" y="29"/>
                      </a:lnTo>
                      <a:lnTo>
                        <a:pt x="6" y="58"/>
                      </a:lnTo>
                      <a:close/>
                    </a:path>
                  </a:pathLst>
                </a:custGeom>
                <a:solidFill>
                  <a:srgbClr val="2622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42" name="Freeform 115"/>
                <p:cNvSpPr/>
                <p:nvPr/>
              </p:nvSpPr>
              <p:spPr bwMode="auto">
                <a:xfrm>
                  <a:off x="4824" y="960"/>
                  <a:ext cx="2" cy="18"/>
                </a:xfrm>
                <a:custGeom>
                  <a:avLst/>
                  <a:gdLst>
                    <a:gd name="T0" fmla="*/ 6 w 6"/>
                    <a:gd name="T1" fmla="*/ 55 h 55"/>
                    <a:gd name="T2" fmla="*/ 3 w 6"/>
                    <a:gd name="T3" fmla="*/ 55 h 55"/>
                    <a:gd name="T4" fmla="*/ 0 w 6"/>
                    <a:gd name="T5" fmla="*/ 55 h 55"/>
                    <a:gd name="T6" fmla="*/ 0 w 6"/>
                    <a:gd name="T7" fmla="*/ 2 h 55"/>
                    <a:gd name="T8" fmla="*/ 3 w 6"/>
                    <a:gd name="T9" fmla="*/ 2 h 55"/>
                    <a:gd name="T10" fmla="*/ 6 w 6"/>
                    <a:gd name="T11" fmla="*/ 0 h 55"/>
                    <a:gd name="T12" fmla="*/ 6 w 6"/>
                    <a:gd name="T13" fmla="*/ 28 h 55"/>
                    <a:gd name="T14" fmla="*/ 6 w 6"/>
                    <a:gd name="T15" fmla="*/ 55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55">
                      <a:moveTo>
                        <a:pt x="6" y="55"/>
                      </a:moveTo>
                      <a:lnTo>
                        <a:pt x="3" y="55"/>
                      </a:lnTo>
                      <a:lnTo>
                        <a:pt x="0" y="55"/>
                      </a:lnTo>
                      <a:lnTo>
                        <a:pt x="0" y="2"/>
                      </a:lnTo>
                      <a:lnTo>
                        <a:pt x="3" y="2"/>
                      </a:lnTo>
                      <a:lnTo>
                        <a:pt x="6" y="0"/>
                      </a:lnTo>
                      <a:lnTo>
                        <a:pt x="6" y="28"/>
                      </a:lnTo>
                      <a:lnTo>
                        <a:pt x="6" y="55"/>
                      </a:lnTo>
                      <a:close/>
                    </a:path>
                  </a:pathLst>
                </a:custGeom>
                <a:solidFill>
                  <a:srgbClr val="282B2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43" name="Freeform 116"/>
                <p:cNvSpPr/>
                <p:nvPr/>
              </p:nvSpPr>
              <p:spPr bwMode="auto">
                <a:xfrm>
                  <a:off x="4822" y="960"/>
                  <a:ext cx="2" cy="37"/>
                </a:xfrm>
                <a:custGeom>
                  <a:avLst/>
                  <a:gdLst>
                    <a:gd name="T0" fmla="*/ 6 w 6"/>
                    <a:gd name="T1" fmla="*/ 111 h 111"/>
                    <a:gd name="T2" fmla="*/ 6 w 6"/>
                    <a:gd name="T3" fmla="*/ 53 h 111"/>
                    <a:gd name="T4" fmla="*/ 6 w 6"/>
                    <a:gd name="T5" fmla="*/ 0 h 111"/>
                    <a:gd name="T6" fmla="*/ 3 w 6"/>
                    <a:gd name="T7" fmla="*/ 0 h 111"/>
                    <a:gd name="T8" fmla="*/ 0 w 6"/>
                    <a:gd name="T9" fmla="*/ 0 h 111"/>
                    <a:gd name="T10" fmla="*/ 0 w 6"/>
                    <a:gd name="T11" fmla="*/ 53 h 111"/>
                    <a:gd name="T12" fmla="*/ 0 w 6"/>
                    <a:gd name="T13" fmla="*/ 111 h 111"/>
                    <a:gd name="T14" fmla="*/ 6 w 6"/>
                    <a:gd name="T15" fmla="*/ 111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111">
                      <a:moveTo>
                        <a:pt x="6" y="111"/>
                      </a:moveTo>
                      <a:lnTo>
                        <a:pt x="6" y="53"/>
                      </a:lnTo>
                      <a:lnTo>
                        <a:pt x="6" y="0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0" y="53"/>
                      </a:lnTo>
                      <a:lnTo>
                        <a:pt x="0" y="111"/>
                      </a:lnTo>
                      <a:lnTo>
                        <a:pt x="6" y="111"/>
                      </a:lnTo>
                      <a:close/>
                    </a:path>
                  </a:pathLst>
                </a:custGeom>
                <a:solidFill>
                  <a:srgbClr val="2622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44" name="Freeform 117"/>
                <p:cNvSpPr/>
                <p:nvPr/>
              </p:nvSpPr>
              <p:spPr bwMode="auto">
                <a:xfrm>
                  <a:off x="4824" y="943"/>
                  <a:ext cx="2" cy="17"/>
                </a:xfrm>
                <a:custGeom>
                  <a:avLst/>
                  <a:gdLst>
                    <a:gd name="T0" fmla="*/ 6 w 6"/>
                    <a:gd name="T1" fmla="*/ 50 h 52"/>
                    <a:gd name="T2" fmla="*/ 3 w 6"/>
                    <a:gd name="T3" fmla="*/ 52 h 52"/>
                    <a:gd name="T4" fmla="*/ 0 w 6"/>
                    <a:gd name="T5" fmla="*/ 52 h 52"/>
                    <a:gd name="T6" fmla="*/ 0 w 6"/>
                    <a:gd name="T7" fmla="*/ 25 h 52"/>
                    <a:gd name="T8" fmla="*/ 2 w 6"/>
                    <a:gd name="T9" fmla="*/ 0 h 52"/>
                    <a:gd name="T10" fmla="*/ 3 w 6"/>
                    <a:gd name="T11" fmla="*/ 0 h 52"/>
                    <a:gd name="T12" fmla="*/ 6 w 6"/>
                    <a:gd name="T13" fmla="*/ 0 h 52"/>
                    <a:gd name="T14" fmla="*/ 6 w 6"/>
                    <a:gd name="T15" fmla="*/ 25 h 52"/>
                    <a:gd name="T16" fmla="*/ 6 w 6"/>
                    <a:gd name="T17" fmla="*/ 5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" h="52">
                      <a:moveTo>
                        <a:pt x="6" y="50"/>
                      </a:moveTo>
                      <a:lnTo>
                        <a:pt x="3" y="52"/>
                      </a:lnTo>
                      <a:lnTo>
                        <a:pt x="0" y="52"/>
                      </a:lnTo>
                      <a:lnTo>
                        <a:pt x="0" y="25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6" y="0"/>
                      </a:lnTo>
                      <a:lnTo>
                        <a:pt x="6" y="25"/>
                      </a:lnTo>
                      <a:lnTo>
                        <a:pt x="6" y="50"/>
                      </a:lnTo>
                      <a:close/>
                    </a:path>
                  </a:pathLst>
                </a:custGeom>
                <a:solidFill>
                  <a:srgbClr val="343A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45" name="Freeform 118"/>
                <p:cNvSpPr/>
                <p:nvPr/>
              </p:nvSpPr>
              <p:spPr bwMode="auto">
                <a:xfrm>
                  <a:off x="4824" y="927"/>
                  <a:ext cx="2" cy="16"/>
                </a:xfrm>
                <a:custGeom>
                  <a:avLst/>
                  <a:gdLst>
                    <a:gd name="T0" fmla="*/ 4 w 5"/>
                    <a:gd name="T1" fmla="*/ 49 h 49"/>
                    <a:gd name="T2" fmla="*/ 1 w 5"/>
                    <a:gd name="T3" fmla="*/ 49 h 49"/>
                    <a:gd name="T4" fmla="*/ 0 w 5"/>
                    <a:gd name="T5" fmla="*/ 49 h 49"/>
                    <a:gd name="T6" fmla="*/ 0 w 5"/>
                    <a:gd name="T7" fmla="*/ 25 h 49"/>
                    <a:gd name="T8" fmla="*/ 1 w 5"/>
                    <a:gd name="T9" fmla="*/ 2 h 49"/>
                    <a:gd name="T10" fmla="*/ 2 w 5"/>
                    <a:gd name="T11" fmla="*/ 0 h 49"/>
                    <a:gd name="T12" fmla="*/ 5 w 5"/>
                    <a:gd name="T13" fmla="*/ 0 h 49"/>
                    <a:gd name="T14" fmla="*/ 4 w 5"/>
                    <a:gd name="T15" fmla="*/ 23 h 49"/>
                    <a:gd name="T16" fmla="*/ 4 w 5"/>
                    <a:gd name="T17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" h="49">
                      <a:moveTo>
                        <a:pt x="4" y="49"/>
                      </a:moveTo>
                      <a:lnTo>
                        <a:pt x="1" y="49"/>
                      </a:lnTo>
                      <a:lnTo>
                        <a:pt x="0" y="49"/>
                      </a:lnTo>
                      <a:lnTo>
                        <a:pt x="0" y="25"/>
                      </a:lnTo>
                      <a:lnTo>
                        <a:pt x="1" y="2"/>
                      </a:lnTo>
                      <a:lnTo>
                        <a:pt x="2" y="0"/>
                      </a:lnTo>
                      <a:lnTo>
                        <a:pt x="5" y="0"/>
                      </a:lnTo>
                      <a:lnTo>
                        <a:pt x="4" y="23"/>
                      </a:lnTo>
                      <a:lnTo>
                        <a:pt x="4" y="49"/>
                      </a:lnTo>
                      <a:close/>
                    </a:path>
                  </a:pathLst>
                </a:custGeom>
                <a:solidFill>
                  <a:srgbClr val="3C424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46" name="Freeform 119"/>
                <p:cNvSpPr/>
                <p:nvPr/>
              </p:nvSpPr>
              <p:spPr bwMode="auto">
                <a:xfrm>
                  <a:off x="4822" y="943"/>
                  <a:ext cx="2" cy="17"/>
                </a:xfrm>
                <a:custGeom>
                  <a:avLst/>
                  <a:gdLst>
                    <a:gd name="T0" fmla="*/ 4 w 6"/>
                    <a:gd name="T1" fmla="*/ 52 h 52"/>
                    <a:gd name="T2" fmla="*/ 1 w 6"/>
                    <a:gd name="T3" fmla="*/ 52 h 52"/>
                    <a:gd name="T4" fmla="*/ 0 w 6"/>
                    <a:gd name="T5" fmla="*/ 52 h 52"/>
                    <a:gd name="T6" fmla="*/ 0 w 6"/>
                    <a:gd name="T7" fmla="*/ 26 h 52"/>
                    <a:gd name="T8" fmla="*/ 0 w 6"/>
                    <a:gd name="T9" fmla="*/ 0 h 52"/>
                    <a:gd name="T10" fmla="*/ 3 w 6"/>
                    <a:gd name="T11" fmla="*/ 0 h 52"/>
                    <a:gd name="T12" fmla="*/ 6 w 6"/>
                    <a:gd name="T13" fmla="*/ 0 h 52"/>
                    <a:gd name="T14" fmla="*/ 4 w 6"/>
                    <a:gd name="T15" fmla="*/ 25 h 52"/>
                    <a:gd name="T16" fmla="*/ 4 w 6"/>
                    <a:gd name="T17" fmla="*/ 5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" h="52">
                      <a:moveTo>
                        <a:pt x="4" y="52"/>
                      </a:moveTo>
                      <a:lnTo>
                        <a:pt x="1" y="52"/>
                      </a:lnTo>
                      <a:lnTo>
                        <a:pt x="0" y="52"/>
                      </a:lnTo>
                      <a:lnTo>
                        <a:pt x="0" y="26"/>
                      </a:lnTo>
                      <a:lnTo>
                        <a:pt x="0" y="0"/>
                      </a:lnTo>
                      <a:lnTo>
                        <a:pt x="3" y="0"/>
                      </a:lnTo>
                      <a:lnTo>
                        <a:pt x="6" y="0"/>
                      </a:lnTo>
                      <a:lnTo>
                        <a:pt x="4" y="25"/>
                      </a:lnTo>
                      <a:lnTo>
                        <a:pt x="4" y="52"/>
                      </a:lnTo>
                      <a:close/>
                    </a:path>
                  </a:pathLst>
                </a:custGeom>
                <a:solidFill>
                  <a:srgbClr val="32373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47" name="Freeform 120"/>
                <p:cNvSpPr/>
                <p:nvPr/>
              </p:nvSpPr>
              <p:spPr bwMode="auto">
                <a:xfrm>
                  <a:off x="4822" y="927"/>
                  <a:ext cx="3" cy="16"/>
                </a:xfrm>
                <a:custGeom>
                  <a:avLst/>
                  <a:gdLst>
                    <a:gd name="T0" fmla="*/ 6 w 7"/>
                    <a:gd name="T1" fmla="*/ 47 h 47"/>
                    <a:gd name="T2" fmla="*/ 3 w 7"/>
                    <a:gd name="T3" fmla="*/ 47 h 47"/>
                    <a:gd name="T4" fmla="*/ 0 w 7"/>
                    <a:gd name="T5" fmla="*/ 47 h 47"/>
                    <a:gd name="T6" fmla="*/ 1 w 7"/>
                    <a:gd name="T7" fmla="*/ 23 h 47"/>
                    <a:gd name="T8" fmla="*/ 3 w 7"/>
                    <a:gd name="T9" fmla="*/ 0 h 47"/>
                    <a:gd name="T10" fmla="*/ 4 w 7"/>
                    <a:gd name="T11" fmla="*/ 0 h 47"/>
                    <a:gd name="T12" fmla="*/ 7 w 7"/>
                    <a:gd name="T13" fmla="*/ 0 h 47"/>
                    <a:gd name="T14" fmla="*/ 6 w 7"/>
                    <a:gd name="T15" fmla="*/ 23 h 47"/>
                    <a:gd name="T16" fmla="*/ 6 w 7"/>
                    <a:gd name="T17" fmla="*/ 47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47">
                      <a:moveTo>
                        <a:pt x="6" y="47"/>
                      </a:moveTo>
                      <a:lnTo>
                        <a:pt x="3" y="47"/>
                      </a:lnTo>
                      <a:lnTo>
                        <a:pt x="0" y="47"/>
                      </a:lnTo>
                      <a:lnTo>
                        <a:pt x="1" y="23"/>
                      </a:lnTo>
                      <a:lnTo>
                        <a:pt x="3" y="0"/>
                      </a:lnTo>
                      <a:lnTo>
                        <a:pt x="4" y="0"/>
                      </a:lnTo>
                      <a:lnTo>
                        <a:pt x="7" y="0"/>
                      </a:lnTo>
                      <a:lnTo>
                        <a:pt x="6" y="23"/>
                      </a:lnTo>
                      <a:lnTo>
                        <a:pt x="6" y="47"/>
                      </a:lnTo>
                      <a:close/>
                    </a:path>
                  </a:pathLst>
                </a:custGeom>
                <a:solidFill>
                  <a:srgbClr val="393F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48" name="Freeform 121"/>
                <p:cNvSpPr/>
                <p:nvPr/>
              </p:nvSpPr>
              <p:spPr bwMode="auto">
                <a:xfrm>
                  <a:off x="4818" y="960"/>
                  <a:ext cx="4" cy="37"/>
                </a:xfrm>
                <a:custGeom>
                  <a:avLst/>
                  <a:gdLst>
                    <a:gd name="T0" fmla="*/ 12 w 12"/>
                    <a:gd name="T1" fmla="*/ 111 h 111"/>
                    <a:gd name="T2" fmla="*/ 0 w 12"/>
                    <a:gd name="T3" fmla="*/ 111 h 111"/>
                    <a:gd name="T4" fmla="*/ 0 w 12"/>
                    <a:gd name="T5" fmla="*/ 53 h 111"/>
                    <a:gd name="T6" fmla="*/ 0 w 12"/>
                    <a:gd name="T7" fmla="*/ 0 h 111"/>
                    <a:gd name="T8" fmla="*/ 6 w 12"/>
                    <a:gd name="T9" fmla="*/ 0 h 111"/>
                    <a:gd name="T10" fmla="*/ 12 w 12"/>
                    <a:gd name="T11" fmla="*/ 0 h 111"/>
                    <a:gd name="T12" fmla="*/ 10 w 12"/>
                    <a:gd name="T13" fmla="*/ 53 h 111"/>
                    <a:gd name="T14" fmla="*/ 12 w 12"/>
                    <a:gd name="T15" fmla="*/ 111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" h="111">
                      <a:moveTo>
                        <a:pt x="12" y="111"/>
                      </a:moveTo>
                      <a:lnTo>
                        <a:pt x="0" y="111"/>
                      </a:lnTo>
                      <a:lnTo>
                        <a:pt x="0" y="53"/>
                      </a:ln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12" y="0"/>
                      </a:lnTo>
                      <a:lnTo>
                        <a:pt x="10" y="53"/>
                      </a:lnTo>
                      <a:lnTo>
                        <a:pt x="12" y="111"/>
                      </a:lnTo>
                      <a:close/>
                    </a:path>
                  </a:pathLst>
                </a:custGeom>
                <a:solidFill>
                  <a:srgbClr val="2622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49" name="Freeform 122"/>
                <p:cNvSpPr/>
                <p:nvPr/>
              </p:nvSpPr>
              <p:spPr bwMode="auto">
                <a:xfrm>
                  <a:off x="4820" y="943"/>
                  <a:ext cx="2" cy="17"/>
                </a:xfrm>
                <a:custGeom>
                  <a:avLst/>
                  <a:gdLst>
                    <a:gd name="T0" fmla="*/ 6 w 6"/>
                    <a:gd name="T1" fmla="*/ 52 h 52"/>
                    <a:gd name="T2" fmla="*/ 3 w 6"/>
                    <a:gd name="T3" fmla="*/ 52 h 52"/>
                    <a:gd name="T4" fmla="*/ 0 w 6"/>
                    <a:gd name="T5" fmla="*/ 52 h 52"/>
                    <a:gd name="T6" fmla="*/ 0 w 6"/>
                    <a:gd name="T7" fmla="*/ 26 h 52"/>
                    <a:gd name="T8" fmla="*/ 2 w 6"/>
                    <a:gd name="T9" fmla="*/ 2 h 52"/>
                    <a:gd name="T10" fmla="*/ 3 w 6"/>
                    <a:gd name="T11" fmla="*/ 2 h 52"/>
                    <a:gd name="T12" fmla="*/ 6 w 6"/>
                    <a:gd name="T13" fmla="*/ 0 h 52"/>
                    <a:gd name="T14" fmla="*/ 6 w 6"/>
                    <a:gd name="T15" fmla="*/ 26 h 52"/>
                    <a:gd name="T16" fmla="*/ 6 w 6"/>
                    <a:gd name="T17" fmla="*/ 5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" h="52">
                      <a:moveTo>
                        <a:pt x="6" y="52"/>
                      </a:moveTo>
                      <a:lnTo>
                        <a:pt x="3" y="52"/>
                      </a:lnTo>
                      <a:lnTo>
                        <a:pt x="0" y="52"/>
                      </a:lnTo>
                      <a:lnTo>
                        <a:pt x="0" y="26"/>
                      </a:lnTo>
                      <a:lnTo>
                        <a:pt x="2" y="2"/>
                      </a:lnTo>
                      <a:lnTo>
                        <a:pt x="3" y="2"/>
                      </a:lnTo>
                      <a:lnTo>
                        <a:pt x="6" y="0"/>
                      </a:lnTo>
                      <a:lnTo>
                        <a:pt x="6" y="26"/>
                      </a:lnTo>
                      <a:lnTo>
                        <a:pt x="6" y="52"/>
                      </a:lnTo>
                      <a:close/>
                    </a:path>
                  </a:pathLst>
                </a:custGeom>
                <a:solidFill>
                  <a:srgbClr val="2A2E2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50" name="Freeform 123"/>
                <p:cNvSpPr/>
                <p:nvPr/>
              </p:nvSpPr>
              <p:spPr bwMode="auto">
                <a:xfrm>
                  <a:off x="4821" y="927"/>
                  <a:ext cx="2" cy="17"/>
                </a:xfrm>
                <a:custGeom>
                  <a:avLst/>
                  <a:gdLst>
                    <a:gd name="T0" fmla="*/ 4 w 7"/>
                    <a:gd name="T1" fmla="*/ 47 h 49"/>
                    <a:gd name="T2" fmla="*/ 1 w 7"/>
                    <a:gd name="T3" fmla="*/ 49 h 49"/>
                    <a:gd name="T4" fmla="*/ 0 w 7"/>
                    <a:gd name="T5" fmla="*/ 49 h 49"/>
                    <a:gd name="T6" fmla="*/ 1 w 7"/>
                    <a:gd name="T7" fmla="*/ 24 h 49"/>
                    <a:gd name="T8" fmla="*/ 2 w 7"/>
                    <a:gd name="T9" fmla="*/ 1 h 49"/>
                    <a:gd name="T10" fmla="*/ 4 w 7"/>
                    <a:gd name="T11" fmla="*/ 1 h 49"/>
                    <a:gd name="T12" fmla="*/ 7 w 7"/>
                    <a:gd name="T13" fmla="*/ 0 h 49"/>
                    <a:gd name="T14" fmla="*/ 5 w 7"/>
                    <a:gd name="T15" fmla="*/ 23 h 49"/>
                    <a:gd name="T16" fmla="*/ 4 w 7"/>
                    <a:gd name="T17" fmla="*/ 4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49">
                      <a:moveTo>
                        <a:pt x="4" y="47"/>
                      </a:moveTo>
                      <a:lnTo>
                        <a:pt x="1" y="49"/>
                      </a:lnTo>
                      <a:lnTo>
                        <a:pt x="0" y="49"/>
                      </a:lnTo>
                      <a:lnTo>
                        <a:pt x="1" y="24"/>
                      </a:lnTo>
                      <a:lnTo>
                        <a:pt x="2" y="1"/>
                      </a:lnTo>
                      <a:lnTo>
                        <a:pt x="4" y="1"/>
                      </a:lnTo>
                      <a:lnTo>
                        <a:pt x="7" y="0"/>
                      </a:lnTo>
                      <a:lnTo>
                        <a:pt x="5" y="23"/>
                      </a:lnTo>
                      <a:lnTo>
                        <a:pt x="4" y="47"/>
                      </a:lnTo>
                      <a:close/>
                    </a:path>
                  </a:pathLst>
                </a:custGeom>
                <a:solidFill>
                  <a:srgbClr val="32373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51" name="Freeform 124"/>
                <p:cNvSpPr/>
                <p:nvPr/>
              </p:nvSpPr>
              <p:spPr bwMode="auto">
                <a:xfrm>
                  <a:off x="4818" y="928"/>
                  <a:ext cx="4" cy="32"/>
                </a:xfrm>
                <a:custGeom>
                  <a:avLst/>
                  <a:gdLst>
                    <a:gd name="T0" fmla="*/ 6 w 10"/>
                    <a:gd name="T1" fmla="*/ 98 h 98"/>
                    <a:gd name="T2" fmla="*/ 8 w 10"/>
                    <a:gd name="T3" fmla="*/ 46 h 98"/>
                    <a:gd name="T4" fmla="*/ 10 w 10"/>
                    <a:gd name="T5" fmla="*/ 0 h 98"/>
                    <a:gd name="T6" fmla="*/ 8 w 10"/>
                    <a:gd name="T7" fmla="*/ 0 h 98"/>
                    <a:gd name="T8" fmla="*/ 6 w 10"/>
                    <a:gd name="T9" fmla="*/ 2 h 98"/>
                    <a:gd name="T10" fmla="*/ 2 w 10"/>
                    <a:gd name="T11" fmla="*/ 48 h 98"/>
                    <a:gd name="T12" fmla="*/ 0 w 10"/>
                    <a:gd name="T13" fmla="*/ 98 h 98"/>
                    <a:gd name="T14" fmla="*/ 3 w 10"/>
                    <a:gd name="T15" fmla="*/ 98 h 98"/>
                    <a:gd name="T16" fmla="*/ 6 w 10"/>
                    <a:gd name="T17" fmla="*/ 98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" h="98">
                      <a:moveTo>
                        <a:pt x="6" y="98"/>
                      </a:moveTo>
                      <a:lnTo>
                        <a:pt x="8" y="46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6" y="2"/>
                      </a:lnTo>
                      <a:lnTo>
                        <a:pt x="2" y="48"/>
                      </a:lnTo>
                      <a:lnTo>
                        <a:pt x="0" y="98"/>
                      </a:lnTo>
                      <a:lnTo>
                        <a:pt x="3" y="98"/>
                      </a:lnTo>
                      <a:lnTo>
                        <a:pt x="6" y="98"/>
                      </a:lnTo>
                      <a:close/>
                    </a:path>
                  </a:pathLst>
                </a:custGeom>
                <a:solidFill>
                  <a:srgbClr val="2023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52" name="Freeform 125"/>
                <p:cNvSpPr/>
                <p:nvPr/>
              </p:nvSpPr>
              <p:spPr bwMode="auto">
                <a:xfrm>
                  <a:off x="4949" y="880"/>
                  <a:ext cx="42" cy="48"/>
                </a:xfrm>
                <a:custGeom>
                  <a:avLst/>
                  <a:gdLst>
                    <a:gd name="T0" fmla="*/ 127 w 127"/>
                    <a:gd name="T1" fmla="*/ 144 h 144"/>
                    <a:gd name="T2" fmla="*/ 65 w 127"/>
                    <a:gd name="T3" fmla="*/ 129 h 144"/>
                    <a:gd name="T4" fmla="*/ 2 w 127"/>
                    <a:gd name="T5" fmla="*/ 122 h 144"/>
                    <a:gd name="T6" fmla="*/ 0 w 127"/>
                    <a:gd name="T7" fmla="*/ 57 h 144"/>
                    <a:gd name="T8" fmla="*/ 0 w 127"/>
                    <a:gd name="T9" fmla="*/ 0 h 144"/>
                    <a:gd name="T10" fmla="*/ 31 w 127"/>
                    <a:gd name="T11" fmla="*/ 7 h 144"/>
                    <a:gd name="T12" fmla="*/ 84 w 127"/>
                    <a:gd name="T13" fmla="*/ 24 h 144"/>
                    <a:gd name="T14" fmla="*/ 109 w 127"/>
                    <a:gd name="T15" fmla="*/ 36 h 144"/>
                    <a:gd name="T16" fmla="*/ 122 w 127"/>
                    <a:gd name="T17" fmla="*/ 85 h 144"/>
                    <a:gd name="T18" fmla="*/ 127 w 127"/>
                    <a:gd name="T19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7" h="144">
                      <a:moveTo>
                        <a:pt x="127" y="144"/>
                      </a:moveTo>
                      <a:lnTo>
                        <a:pt x="65" y="129"/>
                      </a:lnTo>
                      <a:lnTo>
                        <a:pt x="2" y="122"/>
                      </a:lnTo>
                      <a:lnTo>
                        <a:pt x="0" y="57"/>
                      </a:lnTo>
                      <a:lnTo>
                        <a:pt x="0" y="0"/>
                      </a:lnTo>
                      <a:lnTo>
                        <a:pt x="31" y="7"/>
                      </a:lnTo>
                      <a:lnTo>
                        <a:pt x="84" y="24"/>
                      </a:lnTo>
                      <a:lnTo>
                        <a:pt x="109" y="36"/>
                      </a:lnTo>
                      <a:lnTo>
                        <a:pt x="122" y="85"/>
                      </a:lnTo>
                      <a:lnTo>
                        <a:pt x="127" y="144"/>
                      </a:lnTo>
                      <a:close/>
                    </a:path>
                  </a:pathLst>
                </a:custGeom>
                <a:solidFill>
                  <a:srgbClr val="2622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53" name="Freeform 126"/>
                <p:cNvSpPr/>
                <p:nvPr/>
              </p:nvSpPr>
              <p:spPr bwMode="auto">
                <a:xfrm>
                  <a:off x="4945" y="850"/>
                  <a:ext cx="40" cy="42"/>
                </a:xfrm>
                <a:custGeom>
                  <a:avLst/>
                  <a:gdLst>
                    <a:gd name="T0" fmla="*/ 120 w 120"/>
                    <a:gd name="T1" fmla="*/ 127 h 127"/>
                    <a:gd name="T2" fmla="*/ 95 w 120"/>
                    <a:gd name="T3" fmla="*/ 115 h 127"/>
                    <a:gd name="T4" fmla="*/ 42 w 120"/>
                    <a:gd name="T5" fmla="*/ 98 h 127"/>
                    <a:gd name="T6" fmla="*/ 11 w 120"/>
                    <a:gd name="T7" fmla="*/ 91 h 127"/>
                    <a:gd name="T8" fmla="*/ 11 w 120"/>
                    <a:gd name="T9" fmla="*/ 65 h 127"/>
                    <a:gd name="T10" fmla="*/ 6 w 120"/>
                    <a:gd name="T11" fmla="*/ 19 h 127"/>
                    <a:gd name="T12" fmla="*/ 0 w 120"/>
                    <a:gd name="T13" fmla="*/ 0 h 127"/>
                    <a:gd name="T14" fmla="*/ 21 w 120"/>
                    <a:gd name="T15" fmla="*/ 9 h 127"/>
                    <a:gd name="T16" fmla="*/ 60 w 120"/>
                    <a:gd name="T17" fmla="*/ 32 h 127"/>
                    <a:gd name="T18" fmla="*/ 75 w 120"/>
                    <a:gd name="T19" fmla="*/ 48 h 127"/>
                    <a:gd name="T20" fmla="*/ 89 w 120"/>
                    <a:gd name="T21" fmla="*/ 64 h 127"/>
                    <a:gd name="T22" fmla="*/ 111 w 120"/>
                    <a:gd name="T23" fmla="*/ 104 h 127"/>
                    <a:gd name="T24" fmla="*/ 120 w 120"/>
                    <a:gd name="T25" fmla="*/ 127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0" h="127">
                      <a:moveTo>
                        <a:pt x="120" y="127"/>
                      </a:moveTo>
                      <a:lnTo>
                        <a:pt x="95" y="115"/>
                      </a:lnTo>
                      <a:lnTo>
                        <a:pt x="42" y="98"/>
                      </a:lnTo>
                      <a:lnTo>
                        <a:pt x="11" y="91"/>
                      </a:lnTo>
                      <a:lnTo>
                        <a:pt x="11" y="65"/>
                      </a:lnTo>
                      <a:lnTo>
                        <a:pt x="6" y="19"/>
                      </a:lnTo>
                      <a:lnTo>
                        <a:pt x="0" y="0"/>
                      </a:lnTo>
                      <a:lnTo>
                        <a:pt x="21" y="9"/>
                      </a:lnTo>
                      <a:lnTo>
                        <a:pt x="60" y="32"/>
                      </a:lnTo>
                      <a:lnTo>
                        <a:pt x="75" y="48"/>
                      </a:lnTo>
                      <a:lnTo>
                        <a:pt x="89" y="64"/>
                      </a:lnTo>
                      <a:lnTo>
                        <a:pt x="111" y="104"/>
                      </a:lnTo>
                      <a:lnTo>
                        <a:pt x="120" y="127"/>
                      </a:lnTo>
                      <a:close/>
                    </a:path>
                  </a:pathLst>
                </a:custGeom>
                <a:solidFill>
                  <a:srgbClr val="2622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54" name="Freeform 127"/>
                <p:cNvSpPr/>
                <p:nvPr/>
              </p:nvSpPr>
              <p:spPr bwMode="auto">
                <a:xfrm>
                  <a:off x="4905" y="897"/>
                  <a:ext cx="44" cy="24"/>
                </a:xfrm>
                <a:custGeom>
                  <a:avLst/>
                  <a:gdLst>
                    <a:gd name="T0" fmla="*/ 132 w 132"/>
                    <a:gd name="T1" fmla="*/ 73 h 73"/>
                    <a:gd name="T2" fmla="*/ 67 w 132"/>
                    <a:gd name="T3" fmla="*/ 66 h 73"/>
                    <a:gd name="T4" fmla="*/ 0 w 132"/>
                    <a:gd name="T5" fmla="*/ 66 h 73"/>
                    <a:gd name="T6" fmla="*/ 0 w 132"/>
                    <a:gd name="T7" fmla="*/ 31 h 73"/>
                    <a:gd name="T8" fmla="*/ 0 w 132"/>
                    <a:gd name="T9" fmla="*/ 0 h 73"/>
                    <a:gd name="T10" fmla="*/ 67 w 132"/>
                    <a:gd name="T11" fmla="*/ 1 h 73"/>
                    <a:gd name="T12" fmla="*/ 130 w 132"/>
                    <a:gd name="T13" fmla="*/ 10 h 73"/>
                    <a:gd name="T14" fmla="*/ 130 w 132"/>
                    <a:gd name="T15" fmla="*/ 40 h 73"/>
                    <a:gd name="T16" fmla="*/ 132 w 132"/>
                    <a:gd name="T17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2" h="73">
                      <a:moveTo>
                        <a:pt x="132" y="73"/>
                      </a:moveTo>
                      <a:lnTo>
                        <a:pt x="67" y="66"/>
                      </a:lnTo>
                      <a:lnTo>
                        <a:pt x="0" y="66"/>
                      </a:lnTo>
                      <a:lnTo>
                        <a:pt x="0" y="31"/>
                      </a:lnTo>
                      <a:lnTo>
                        <a:pt x="0" y="0"/>
                      </a:lnTo>
                      <a:lnTo>
                        <a:pt x="67" y="1"/>
                      </a:lnTo>
                      <a:lnTo>
                        <a:pt x="130" y="10"/>
                      </a:lnTo>
                      <a:lnTo>
                        <a:pt x="130" y="40"/>
                      </a:lnTo>
                      <a:lnTo>
                        <a:pt x="132" y="73"/>
                      </a:lnTo>
                      <a:close/>
                    </a:path>
                  </a:pathLst>
                </a:custGeom>
                <a:solidFill>
                  <a:srgbClr val="282C2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55" name="Freeform 128"/>
                <p:cNvSpPr/>
                <p:nvPr/>
              </p:nvSpPr>
              <p:spPr bwMode="auto">
                <a:xfrm>
                  <a:off x="4905" y="876"/>
                  <a:ext cx="44" cy="24"/>
                </a:xfrm>
                <a:custGeom>
                  <a:avLst/>
                  <a:gdLst>
                    <a:gd name="T0" fmla="*/ 130 w 130"/>
                    <a:gd name="T1" fmla="*/ 71 h 71"/>
                    <a:gd name="T2" fmla="*/ 67 w 130"/>
                    <a:gd name="T3" fmla="*/ 62 h 71"/>
                    <a:gd name="T4" fmla="*/ 0 w 130"/>
                    <a:gd name="T5" fmla="*/ 61 h 71"/>
                    <a:gd name="T6" fmla="*/ 0 w 130"/>
                    <a:gd name="T7" fmla="*/ 29 h 71"/>
                    <a:gd name="T8" fmla="*/ 0 w 130"/>
                    <a:gd name="T9" fmla="*/ 0 h 71"/>
                    <a:gd name="T10" fmla="*/ 68 w 130"/>
                    <a:gd name="T11" fmla="*/ 3 h 71"/>
                    <a:gd name="T12" fmla="*/ 130 w 130"/>
                    <a:gd name="T13" fmla="*/ 12 h 71"/>
                    <a:gd name="T14" fmla="*/ 130 w 130"/>
                    <a:gd name="T15" fmla="*/ 41 h 71"/>
                    <a:gd name="T16" fmla="*/ 130 w 130"/>
                    <a:gd name="T17" fmla="*/ 71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0" h="71">
                      <a:moveTo>
                        <a:pt x="130" y="71"/>
                      </a:moveTo>
                      <a:lnTo>
                        <a:pt x="67" y="62"/>
                      </a:lnTo>
                      <a:lnTo>
                        <a:pt x="0" y="61"/>
                      </a:lnTo>
                      <a:lnTo>
                        <a:pt x="0" y="29"/>
                      </a:lnTo>
                      <a:lnTo>
                        <a:pt x="0" y="0"/>
                      </a:lnTo>
                      <a:lnTo>
                        <a:pt x="68" y="3"/>
                      </a:lnTo>
                      <a:lnTo>
                        <a:pt x="130" y="12"/>
                      </a:lnTo>
                      <a:lnTo>
                        <a:pt x="130" y="41"/>
                      </a:lnTo>
                      <a:lnTo>
                        <a:pt x="130" y="71"/>
                      </a:lnTo>
                      <a:close/>
                    </a:path>
                  </a:pathLst>
                </a:custGeom>
                <a:solidFill>
                  <a:srgbClr val="2629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56" name="Freeform 129"/>
                <p:cNvSpPr/>
                <p:nvPr/>
              </p:nvSpPr>
              <p:spPr bwMode="auto">
                <a:xfrm>
                  <a:off x="4905" y="844"/>
                  <a:ext cx="44" cy="36"/>
                </a:xfrm>
                <a:custGeom>
                  <a:avLst/>
                  <a:gdLst>
                    <a:gd name="T0" fmla="*/ 130 w 130"/>
                    <a:gd name="T1" fmla="*/ 108 h 108"/>
                    <a:gd name="T2" fmla="*/ 68 w 130"/>
                    <a:gd name="T3" fmla="*/ 99 h 108"/>
                    <a:gd name="T4" fmla="*/ 0 w 130"/>
                    <a:gd name="T5" fmla="*/ 96 h 108"/>
                    <a:gd name="T6" fmla="*/ 0 w 130"/>
                    <a:gd name="T7" fmla="*/ 43 h 108"/>
                    <a:gd name="T8" fmla="*/ 0 w 130"/>
                    <a:gd name="T9" fmla="*/ 0 h 108"/>
                    <a:gd name="T10" fmla="*/ 35 w 130"/>
                    <a:gd name="T11" fmla="*/ 1 h 108"/>
                    <a:gd name="T12" fmla="*/ 94 w 130"/>
                    <a:gd name="T13" fmla="*/ 9 h 108"/>
                    <a:gd name="T14" fmla="*/ 119 w 130"/>
                    <a:gd name="T15" fmla="*/ 17 h 108"/>
                    <a:gd name="T16" fmla="*/ 125 w 130"/>
                    <a:gd name="T17" fmla="*/ 36 h 108"/>
                    <a:gd name="T18" fmla="*/ 130 w 130"/>
                    <a:gd name="T19" fmla="*/ 82 h 108"/>
                    <a:gd name="T20" fmla="*/ 130 w 130"/>
                    <a:gd name="T21" fmla="*/ 108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0" h="108">
                      <a:moveTo>
                        <a:pt x="130" y="108"/>
                      </a:moveTo>
                      <a:lnTo>
                        <a:pt x="68" y="99"/>
                      </a:lnTo>
                      <a:lnTo>
                        <a:pt x="0" y="96"/>
                      </a:lnTo>
                      <a:lnTo>
                        <a:pt x="0" y="43"/>
                      </a:lnTo>
                      <a:lnTo>
                        <a:pt x="0" y="0"/>
                      </a:lnTo>
                      <a:lnTo>
                        <a:pt x="35" y="1"/>
                      </a:lnTo>
                      <a:lnTo>
                        <a:pt x="94" y="9"/>
                      </a:lnTo>
                      <a:lnTo>
                        <a:pt x="119" y="17"/>
                      </a:lnTo>
                      <a:lnTo>
                        <a:pt x="125" y="36"/>
                      </a:lnTo>
                      <a:lnTo>
                        <a:pt x="130" y="82"/>
                      </a:lnTo>
                      <a:lnTo>
                        <a:pt x="130" y="108"/>
                      </a:lnTo>
                      <a:close/>
                    </a:path>
                  </a:pathLst>
                </a:custGeom>
                <a:solidFill>
                  <a:srgbClr val="2023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57" name="Freeform 130"/>
                <p:cNvSpPr/>
                <p:nvPr/>
              </p:nvSpPr>
              <p:spPr bwMode="auto">
                <a:xfrm>
                  <a:off x="4865" y="897"/>
                  <a:ext cx="40" cy="24"/>
                </a:xfrm>
                <a:custGeom>
                  <a:avLst/>
                  <a:gdLst>
                    <a:gd name="T0" fmla="*/ 121 w 121"/>
                    <a:gd name="T1" fmla="*/ 66 h 72"/>
                    <a:gd name="T2" fmla="*/ 61 w 121"/>
                    <a:gd name="T3" fmla="*/ 66 h 72"/>
                    <a:gd name="T4" fmla="*/ 0 w 121"/>
                    <a:gd name="T5" fmla="*/ 72 h 72"/>
                    <a:gd name="T6" fmla="*/ 2 w 121"/>
                    <a:gd name="T7" fmla="*/ 39 h 72"/>
                    <a:gd name="T8" fmla="*/ 0 w 121"/>
                    <a:gd name="T9" fmla="*/ 8 h 72"/>
                    <a:gd name="T10" fmla="*/ 59 w 121"/>
                    <a:gd name="T11" fmla="*/ 1 h 72"/>
                    <a:gd name="T12" fmla="*/ 121 w 121"/>
                    <a:gd name="T13" fmla="*/ 0 h 72"/>
                    <a:gd name="T14" fmla="*/ 121 w 121"/>
                    <a:gd name="T15" fmla="*/ 31 h 72"/>
                    <a:gd name="T16" fmla="*/ 121 w 121"/>
                    <a:gd name="T17" fmla="*/ 66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1" h="72">
                      <a:moveTo>
                        <a:pt x="121" y="66"/>
                      </a:moveTo>
                      <a:lnTo>
                        <a:pt x="61" y="66"/>
                      </a:lnTo>
                      <a:lnTo>
                        <a:pt x="0" y="72"/>
                      </a:lnTo>
                      <a:lnTo>
                        <a:pt x="2" y="39"/>
                      </a:lnTo>
                      <a:lnTo>
                        <a:pt x="0" y="8"/>
                      </a:lnTo>
                      <a:lnTo>
                        <a:pt x="59" y="1"/>
                      </a:lnTo>
                      <a:lnTo>
                        <a:pt x="121" y="0"/>
                      </a:lnTo>
                      <a:lnTo>
                        <a:pt x="121" y="31"/>
                      </a:lnTo>
                      <a:lnTo>
                        <a:pt x="121" y="66"/>
                      </a:lnTo>
                      <a:close/>
                    </a:path>
                  </a:pathLst>
                </a:custGeom>
                <a:solidFill>
                  <a:srgbClr val="353A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58" name="Freeform 131"/>
                <p:cNvSpPr/>
                <p:nvPr/>
              </p:nvSpPr>
              <p:spPr bwMode="auto">
                <a:xfrm>
                  <a:off x="4865" y="876"/>
                  <a:ext cx="40" cy="23"/>
                </a:xfrm>
                <a:custGeom>
                  <a:avLst/>
                  <a:gdLst>
                    <a:gd name="T0" fmla="*/ 121 w 121"/>
                    <a:gd name="T1" fmla="*/ 61 h 69"/>
                    <a:gd name="T2" fmla="*/ 59 w 121"/>
                    <a:gd name="T3" fmla="*/ 62 h 69"/>
                    <a:gd name="T4" fmla="*/ 0 w 121"/>
                    <a:gd name="T5" fmla="*/ 69 h 69"/>
                    <a:gd name="T6" fmla="*/ 0 w 121"/>
                    <a:gd name="T7" fmla="*/ 39 h 69"/>
                    <a:gd name="T8" fmla="*/ 0 w 121"/>
                    <a:gd name="T9" fmla="*/ 10 h 69"/>
                    <a:gd name="T10" fmla="*/ 58 w 121"/>
                    <a:gd name="T11" fmla="*/ 2 h 69"/>
                    <a:gd name="T12" fmla="*/ 121 w 121"/>
                    <a:gd name="T13" fmla="*/ 0 h 69"/>
                    <a:gd name="T14" fmla="*/ 121 w 121"/>
                    <a:gd name="T15" fmla="*/ 29 h 69"/>
                    <a:gd name="T16" fmla="*/ 121 w 121"/>
                    <a:gd name="T17" fmla="*/ 61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1" h="69">
                      <a:moveTo>
                        <a:pt x="121" y="61"/>
                      </a:moveTo>
                      <a:lnTo>
                        <a:pt x="59" y="62"/>
                      </a:lnTo>
                      <a:lnTo>
                        <a:pt x="0" y="69"/>
                      </a:lnTo>
                      <a:lnTo>
                        <a:pt x="0" y="39"/>
                      </a:lnTo>
                      <a:lnTo>
                        <a:pt x="0" y="10"/>
                      </a:lnTo>
                      <a:lnTo>
                        <a:pt x="58" y="2"/>
                      </a:lnTo>
                      <a:lnTo>
                        <a:pt x="121" y="0"/>
                      </a:lnTo>
                      <a:lnTo>
                        <a:pt x="121" y="29"/>
                      </a:lnTo>
                      <a:lnTo>
                        <a:pt x="121" y="61"/>
                      </a:lnTo>
                      <a:close/>
                    </a:path>
                  </a:pathLst>
                </a:custGeom>
                <a:solidFill>
                  <a:srgbClr val="32373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59" name="Freeform 132"/>
                <p:cNvSpPr/>
                <p:nvPr/>
              </p:nvSpPr>
              <p:spPr bwMode="auto">
                <a:xfrm>
                  <a:off x="4865" y="844"/>
                  <a:ext cx="40" cy="36"/>
                </a:xfrm>
                <a:custGeom>
                  <a:avLst/>
                  <a:gdLst>
                    <a:gd name="T0" fmla="*/ 121 w 121"/>
                    <a:gd name="T1" fmla="*/ 96 h 106"/>
                    <a:gd name="T2" fmla="*/ 58 w 121"/>
                    <a:gd name="T3" fmla="*/ 98 h 106"/>
                    <a:gd name="T4" fmla="*/ 0 w 121"/>
                    <a:gd name="T5" fmla="*/ 106 h 106"/>
                    <a:gd name="T6" fmla="*/ 0 w 121"/>
                    <a:gd name="T7" fmla="*/ 79 h 106"/>
                    <a:gd name="T8" fmla="*/ 6 w 121"/>
                    <a:gd name="T9" fmla="*/ 33 h 106"/>
                    <a:gd name="T10" fmla="*/ 13 w 121"/>
                    <a:gd name="T11" fmla="*/ 14 h 106"/>
                    <a:gd name="T12" fmla="*/ 36 w 121"/>
                    <a:gd name="T13" fmla="*/ 7 h 106"/>
                    <a:gd name="T14" fmla="*/ 91 w 121"/>
                    <a:gd name="T15" fmla="*/ 1 h 106"/>
                    <a:gd name="T16" fmla="*/ 121 w 121"/>
                    <a:gd name="T17" fmla="*/ 0 h 106"/>
                    <a:gd name="T18" fmla="*/ 121 w 121"/>
                    <a:gd name="T19" fmla="*/ 43 h 106"/>
                    <a:gd name="T20" fmla="*/ 121 w 121"/>
                    <a:gd name="T21" fmla="*/ 96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1" h="106">
                      <a:moveTo>
                        <a:pt x="121" y="96"/>
                      </a:moveTo>
                      <a:lnTo>
                        <a:pt x="58" y="98"/>
                      </a:lnTo>
                      <a:lnTo>
                        <a:pt x="0" y="106"/>
                      </a:lnTo>
                      <a:lnTo>
                        <a:pt x="0" y="79"/>
                      </a:lnTo>
                      <a:lnTo>
                        <a:pt x="6" y="33"/>
                      </a:lnTo>
                      <a:lnTo>
                        <a:pt x="13" y="14"/>
                      </a:lnTo>
                      <a:lnTo>
                        <a:pt x="36" y="7"/>
                      </a:lnTo>
                      <a:lnTo>
                        <a:pt x="91" y="1"/>
                      </a:lnTo>
                      <a:lnTo>
                        <a:pt x="121" y="0"/>
                      </a:lnTo>
                      <a:lnTo>
                        <a:pt x="121" y="43"/>
                      </a:lnTo>
                      <a:lnTo>
                        <a:pt x="121" y="96"/>
                      </a:lnTo>
                      <a:close/>
                    </a:path>
                  </a:pathLst>
                </a:custGeom>
                <a:solidFill>
                  <a:srgbClr val="2B2F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60" name="Freeform 133"/>
                <p:cNvSpPr/>
                <p:nvPr/>
              </p:nvSpPr>
              <p:spPr bwMode="auto">
                <a:xfrm>
                  <a:off x="4826" y="899"/>
                  <a:ext cx="40" cy="28"/>
                </a:xfrm>
                <a:custGeom>
                  <a:avLst/>
                  <a:gdLst>
                    <a:gd name="T0" fmla="*/ 117 w 119"/>
                    <a:gd name="T1" fmla="*/ 64 h 82"/>
                    <a:gd name="T2" fmla="*/ 58 w 119"/>
                    <a:gd name="T3" fmla="*/ 71 h 82"/>
                    <a:gd name="T4" fmla="*/ 0 w 119"/>
                    <a:gd name="T5" fmla="*/ 82 h 82"/>
                    <a:gd name="T6" fmla="*/ 2 w 119"/>
                    <a:gd name="T7" fmla="*/ 52 h 82"/>
                    <a:gd name="T8" fmla="*/ 6 w 119"/>
                    <a:gd name="T9" fmla="*/ 23 h 82"/>
                    <a:gd name="T10" fmla="*/ 60 w 119"/>
                    <a:gd name="T11" fmla="*/ 9 h 82"/>
                    <a:gd name="T12" fmla="*/ 117 w 119"/>
                    <a:gd name="T13" fmla="*/ 0 h 82"/>
                    <a:gd name="T14" fmla="*/ 119 w 119"/>
                    <a:gd name="T15" fmla="*/ 31 h 82"/>
                    <a:gd name="T16" fmla="*/ 117 w 119"/>
                    <a:gd name="T17" fmla="*/ 64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9" h="82">
                      <a:moveTo>
                        <a:pt x="117" y="64"/>
                      </a:moveTo>
                      <a:lnTo>
                        <a:pt x="58" y="71"/>
                      </a:lnTo>
                      <a:lnTo>
                        <a:pt x="0" y="82"/>
                      </a:lnTo>
                      <a:lnTo>
                        <a:pt x="2" y="52"/>
                      </a:lnTo>
                      <a:lnTo>
                        <a:pt x="6" y="23"/>
                      </a:lnTo>
                      <a:lnTo>
                        <a:pt x="60" y="9"/>
                      </a:lnTo>
                      <a:lnTo>
                        <a:pt x="117" y="0"/>
                      </a:lnTo>
                      <a:lnTo>
                        <a:pt x="119" y="31"/>
                      </a:lnTo>
                      <a:lnTo>
                        <a:pt x="117" y="64"/>
                      </a:lnTo>
                      <a:close/>
                    </a:path>
                  </a:pathLst>
                </a:custGeom>
                <a:solidFill>
                  <a:srgbClr val="3C424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61" name="Freeform 134"/>
                <p:cNvSpPr/>
                <p:nvPr/>
              </p:nvSpPr>
              <p:spPr bwMode="auto">
                <a:xfrm>
                  <a:off x="4828" y="880"/>
                  <a:ext cx="37" cy="27"/>
                </a:xfrm>
                <a:custGeom>
                  <a:avLst/>
                  <a:gdLst>
                    <a:gd name="T0" fmla="*/ 111 w 111"/>
                    <a:gd name="T1" fmla="*/ 59 h 82"/>
                    <a:gd name="T2" fmla="*/ 54 w 111"/>
                    <a:gd name="T3" fmla="*/ 68 h 82"/>
                    <a:gd name="T4" fmla="*/ 0 w 111"/>
                    <a:gd name="T5" fmla="*/ 82 h 82"/>
                    <a:gd name="T6" fmla="*/ 3 w 111"/>
                    <a:gd name="T7" fmla="*/ 55 h 82"/>
                    <a:gd name="T8" fmla="*/ 9 w 111"/>
                    <a:gd name="T9" fmla="*/ 29 h 82"/>
                    <a:gd name="T10" fmla="*/ 55 w 111"/>
                    <a:gd name="T11" fmla="*/ 12 h 82"/>
                    <a:gd name="T12" fmla="*/ 111 w 111"/>
                    <a:gd name="T13" fmla="*/ 0 h 82"/>
                    <a:gd name="T14" fmla="*/ 111 w 111"/>
                    <a:gd name="T15" fmla="*/ 29 h 82"/>
                    <a:gd name="T16" fmla="*/ 111 w 111"/>
                    <a:gd name="T17" fmla="*/ 59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82">
                      <a:moveTo>
                        <a:pt x="111" y="59"/>
                      </a:moveTo>
                      <a:lnTo>
                        <a:pt x="54" y="68"/>
                      </a:lnTo>
                      <a:lnTo>
                        <a:pt x="0" y="82"/>
                      </a:lnTo>
                      <a:lnTo>
                        <a:pt x="3" y="55"/>
                      </a:lnTo>
                      <a:lnTo>
                        <a:pt x="9" y="29"/>
                      </a:lnTo>
                      <a:lnTo>
                        <a:pt x="55" y="12"/>
                      </a:lnTo>
                      <a:lnTo>
                        <a:pt x="111" y="0"/>
                      </a:lnTo>
                      <a:lnTo>
                        <a:pt x="111" y="29"/>
                      </a:lnTo>
                      <a:lnTo>
                        <a:pt x="111" y="59"/>
                      </a:lnTo>
                      <a:close/>
                    </a:path>
                  </a:pathLst>
                </a:custGeom>
                <a:solidFill>
                  <a:srgbClr val="3A3F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62" name="Freeform 135"/>
                <p:cNvSpPr/>
                <p:nvPr/>
              </p:nvSpPr>
              <p:spPr bwMode="auto">
                <a:xfrm>
                  <a:off x="4831" y="863"/>
                  <a:ext cx="35" cy="26"/>
                </a:xfrm>
                <a:custGeom>
                  <a:avLst/>
                  <a:gdLst>
                    <a:gd name="T0" fmla="*/ 102 w 105"/>
                    <a:gd name="T1" fmla="*/ 50 h 79"/>
                    <a:gd name="T2" fmla="*/ 46 w 105"/>
                    <a:gd name="T3" fmla="*/ 62 h 79"/>
                    <a:gd name="T4" fmla="*/ 0 w 105"/>
                    <a:gd name="T5" fmla="*/ 79 h 79"/>
                    <a:gd name="T6" fmla="*/ 7 w 105"/>
                    <a:gd name="T7" fmla="*/ 56 h 79"/>
                    <a:gd name="T8" fmla="*/ 17 w 105"/>
                    <a:gd name="T9" fmla="*/ 35 h 79"/>
                    <a:gd name="T10" fmla="*/ 34 w 105"/>
                    <a:gd name="T11" fmla="*/ 23 h 79"/>
                    <a:gd name="T12" fmla="*/ 79 w 105"/>
                    <a:gd name="T13" fmla="*/ 6 h 79"/>
                    <a:gd name="T14" fmla="*/ 105 w 105"/>
                    <a:gd name="T15" fmla="*/ 0 h 79"/>
                    <a:gd name="T16" fmla="*/ 102 w 105"/>
                    <a:gd name="T17" fmla="*/ 23 h 79"/>
                    <a:gd name="T18" fmla="*/ 102 w 105"/>
                    <a:gd name="T19" fmla="*/ 50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5" h="79">
                      <a:moveTo>
                        <a:pt x="102" y="50"/>
                      </a:moveTo>
                      <a:lnTo>
                        <a:pt x="46" y="62"/>
                      </a:lnTo>
                      <a:lnTo>
                        <a:pt x="0" y="79"/>
                      </a:lnTo>
                      <a:lnTo>
                        <a:pt x="7" y="56"/>
                      </a:lnTo>
                      <a:lnTo>
                        <a:pt x="17" y="35"/>
                      </a:lnTo>
                      <a:lnTo>
                        <a:pt x="34" y="23"/>
                      </a:lnTo>
                      <a:lnTo>
                        <a:pt x="79" y="6"/>
                      </a:lnTo>
                      <a:lnTo>
                        <a:pt x="105" y="0"/>
                      </a:lnTo>
                      <a:lnTo>
                        <a:pt x="102" y="23"/>
                      </a:lnTo>
                      <a:lnTo>
                        <a:pt x="102" y="50"/>
                      </a:lnTo>
                      <a:close/>
                    </a:path>
                  </a:pathLst>
                </a:custGeom>
                <a:solidFill>
                  <a:srgbClr val="32373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63" name="Freeform 136"/>
                <p:cNvSpPr/>
                <p:nvPr/>
              </p:nvSpPr>
              <p:spPr bwMode="auto">
                <a:xfrm>
                  <a:off x="4837" y="849"/>
                  <a:ext cx="32" cy="26"/>
                </a:xfrm>
                <a:custGeom>
                  <a:avLst/>
                  <a:gdLst>
                    <a:gd name="T0" fmla="*/ 88 w 98"/>
                    <a:gd name="T1" fmla="*/ 42 h 77"/>
                    <a:gd name="T2" fmla="*/ 62 w 98"/>
                    <a:gd name="T3" fmla="*/ 48 h 77"/>
                    <a:gd name="T4" fmla="*/ 17 w 98"/>
                    <a:gd name="T5" fmla="*/ 65 h 77"/>
                    <a:gd name="T6" fmla="*/ 0 w 98"/>
                    <a:gd name="T7" fmla="*/ 77 h 77"/>
                    <a:gd name="T8" fmla="*/ 10 w 98"/>
                    <a:gd name="T9" fmla="*/ 56 h 77"/>
                    <a:gd name="T10" fmla="*/ 25 w 98"/>
                    <a:gd name="T11" fmla="*/ 41 h 77"/>
                    <a:gd name="T12" fmla="*/ 39 w 98"/>
                    <a:gd name="T13" fmla="*/ 28 h 77"/>
                    <a:gd name="T14" fmla="*/ 77 w 98"/>
                    <a:gd name="T15" fmla="*/ 8 h 77"/>
                    <a:gd name="T16" fmla="*/ 98 w 98"/>
                    <a:gd name="T17" fmla="*/ 0 h 77"/>
                    <a:gd name="T18" fmla="*/ 91 w 98"/>
                    <a:gd name="T19" fmla="*/ 19 h 77"/>
                    <a:gd name="T20" fmla="*/ 88 w 98"/>
                    <a:gd name="T21" fmla="*/ 42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8" h="77">
                      <a:moveTo>
                        <a:pt x="88" y="42"/>
                      </a:moveTo>
                      <a:lnTo>
                        <a:pt x="62" y="48"/>
                      </a:lnTo>
                      <a:lnTo>
                        <a:pt x="17" y="65"/>
                      </a:lnTo>
                      <a:lnTo>
                        <a:pt x="0" y="77"/>
                      </a:lnTo>
                      <a:lnTo>
                        <a:pt x="10" y="56"/>
                      </a:lnTo>
                      <a:lnTo>
                        <a:pt x="25" y="41"/>
                      </a:lnTo>
                      <a:lnTo>
                        <a:pt x="39" y="28"/>
                      </a:lnTo>
                      <a:lnTo>
                        <a:pt x="77" y="8"/>
                      </a:lnTo>
                      <a:lnTo>
                        <a:pt x="98" y="0"/>
                      </a:lnTo>
                      <a:lnTo>
                        <a:pt x="91" y="19"/>
                      </a:lnTo>
                      <a:lnTo>
                        <a:pt x="88" y="42"/>
                      </a:lnTo>
                      <a:close/>
                    </a:path>
                  </a:pathLst>
                </a:custGeom>
                <a:solidFill>
                  <a:srgbClr val="2529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64" name="Freeform 137"/>
                <p:cNvSpPr/>
                <p:nvPr/>
              </p:nvSpPr>
              <p:spPr bwMode="auto">
                <a:xfrm>
                  <a:off x="4825" y="907"/>
                  <a:ext cx="3" cy="20"/>
                </a:xfrm>
                <a:custGeom>
                  <a:avLst/>
                  <a:gdLst>
                    <a:gd name="T0" fmla="*/ 4 w 10"/>
                    <a:gd name="T1" fmla="*/ 59 h 61"/>
                    <a:gd name="T2" fmla="*/ 1 w 10"/>
                    <a:gd name="T3" fmla="*/ 59 h 61"/>
                    <a:gd name="T4" fmla="*/ 0 w 10"/>
                    <a:gd name="T5" fmla="*/ 61 h 61"/>
                    <a:gd name="T6" fmla="*/ 1 w 10"/>
                    <a:gd name="T7" fmla="*/ 29 h 61"/>
                    <a:gd name="T8" fmla="*/ 6 w 10"/>
                    <a:gd name="T9" fmla="*/ 2 h 61"/>
                    <a:gd name="T10" fmla="*/ 7 w 10"/>
                    <a:gd name="T11" fmla="*/ 0 h 61"/>
                    <a:gd name="T12" fmla="*/ 10 w 10"/>
                    <a:gd name="T13" fmla="*/ 0 h 61"/>
                    <a:gd name="T14" fmla="*/ 6 w 10"/>
                    <a:gd name="T15" fmla="*/ 29 h 61"/>
                    <a:gd name="T16" fmla="*/ 4 w 10"/>
                    <a:gd name="T17" fmla="*/ 5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" h="61">
                      <a:moveTo>
                        <a:pt x="4" y="59"/>
                      </a:moveTo>
                      <a:lnTo>
                        <a:pt x="1" y="59"/>
                      </a:lnTo>
                      <a:lnTo>
                        <a:pt x="0" y="61"/>
                      </a:lnTo>
                      <a:lnTo>
                        <a:pt x="1" y="29"/>
                      </a:lnTo>
                      <a:lnTo>
                        <a:pt x="6" y="2"/>
                      </a:lnTo>
                      <a:lnTo>
                        <a:pt x="7" y="0"/>
                      </a:lnTo>
                      <a:lnTo>
                        <a:pt x="10" y="0"/>
                      </a:lnTo>
                      <a:lnTo>
                        <a:pt x="6" y="29"/>
                      </a:lnTo>
                      <a:lnTo>
                        <a:pt x="4" y="59"/>
                      </a:lnTo>
                      <a:close/>
                    </a:path>
                  </a:pathLst>
                </a:custGeom>
                <a:solidFill>
                  <a:srgbClr val="3E444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65" name="Freeform 138"/>
                <p:cNvSpPr/>
                <p:nvPr/>
              </p:nvSpPr>
              <p:spPr bwMode="auto">
                <a:xfrm>
                  <a:off x="4827" y="889"/>
                  <a:ext cx="4" cy="19"/>
                </a:xfrm>
                <a:custGeom>
                  <a:avLst/>
                  <a:gdLst>
                    <a:gd name="T0" fmla="*/ 4 w 13"/>
                    <a:gd name="T1" fmla="*/ 53 h 55"/>
                    <a:gd name="T2" fmla="*/ 1 w 13"/>
                    <a:gd name="T3" fmla="*/ 53 h 55"/>
                    <a:gd name="T4" fmla="*/ 0 w 13"/>
                    <a:gd name="T5" fmla="*/ 55 h 55"/>
                    <a:gd name="T6" fmla="*/ 4 w 13"/>
                    <a:gd name="T7" fmla="*/ 27 h 55"/>
                    <a:gd name="T8" fmla="*/ 10 w 13"/>
                    <a:gd name="T9" fmla="*/ 3 h 55"/>
                    <a:gd name="T10" fmla="*/ 11 w 13"/>
                    <a:gd name="T11" fmla="*/ 2 h 55"/>
                    <a:gd name="T12" fmla="*/ 13 w 13"/>
                    <a:gd name="T13" fmla="*/ 0 h 55"/>
                    <a:gd name="T14" fmla="*/ 7 w 13"/>
                    <a:gd name="T15" fmla="*/ 26 h 55"/>
                    <a:gd name="T16" fmla="*/ 4 w 13"/>
                    <a:gd name="T17" fmla="*/ 53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" h="55">
                      <a:moveTo>
                        <a:pt x="4" y="53"/>
                      </a:moveTo>
                      <a:lnTo>
                        <a:pt x="1" y="53"/>
                      </a:lnTo>
                      <a:lnTo>
                        <a:pt x="0" y="55"/>
                      </a:lnTo>
                      <a:lnTo>
                        <a:pt x="4" y="27"/>
                      </a:lnTo>
                      <a:lnTo>
                        <a:pt x="10" y="3"/>
                      </a:lnTo>
                      <a:lnTo>
                        <a:pt x="11" y="2"/>
                      </a:lnTo>
                      <a:lnTo>
                        <a:pt x="13" y="0"/>
                      </a:lnTo>
                      <a:lnTo>
                        <a:pt x="7" y="26"/>
                      </a:lnTo>
                      <a:lnTo>
                        <a:pt x="4" y="53"/>
                      </a:lnTo>
                      <a:close/>
                    </a:path>
                  </a:pathLst>
                </a:custGeom>
                <a:solidFill>
                  <a:srgbClr val="3C424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66" name="Freeform 139"/>
                <p:cNvSpPr/>
                <p:nvPr/>
              </p:nvSpPr>
              <p:spPr bwMode="auto">
                <a:xfrm>
                  <a:off x="4823" y="908"/>
                  <a:ext cx="4" cy="19"/>
                </a:xfrm>
                <a:custGeom>
                  <a:avLst/>
                  <a:gdLst>
                    <a:gd name="T0" fmla="*/ 4 w 10"/>
                    <a:gd name="T1" fmla="*/ 59 h 59"/>
                    <a:gd name="T2" fmla="*/ 1 w 10"/>
                    <a:gd name="T3" fmla="*/ 59 h 59"/>
                    <a:gd name="T4" fmla="*/ 0 w 10"/>
                    <a:gd name="T5" fmla="*/ 59 h 59"/>
                    <a:gd name="T6" fmla="*/ 1 w 10"/>
                    <a:gd name="T7" fmla="*/ 29 h 59"/>
                    <a:gd name="T8" fmla="*/ 5 w 10"/>
                    <a:gd name="T9" fmla="*/ 1 h 59"/>
                    <a:gd name="T10" fmla="*/ 7 w 10"/>
                    <a:gd name="T11" fmla="*/ 0 h 59"/>
                    <a:gd name="T12" fmla="*/ 10 w 10"/>
                    <a:gd name="T13" fmla="*/ 0 h 59"/>
                    <a:gd name="T14" fmla="*/ 5 w 10"/>
                    <a:gd name="T15" fmla="*/ 27 h 59"/>
                    <a:gd name="T16" fmla="*/ 4 w 10"/>
                    <a:gd name="T17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" h="59">
                      <a:moveTo>
                        <a:pt x="4" y="59"/>
                      </a:moveTo>
                      <a:lnTo>
                        <a:pt x="1" y="59"/>
                      </a:lnTo>
                      <a:lnTo>
                        <a:pt x="0" y="59"/>
                      </a:lnTo>
                      <a:lnTo>
                        <a:pt x="1" y="29"/>
                      </a:lnTo>
                      <a:lnTo>
                        <a:pt x="5" y="1"/>
                      </a:lnTo>
                      <a:lnTo>
                        <a:pt x="7" y="0"/>
                      </a:lnTo>
                      <a:lnTo>
                        <a:pt x="10" y="0"/>
                      </a:lnTo>
                      <a:lnTo>
                        <a:pt x="5" y="27"/>
                      </a:lnTo>
                      <a:lnTo>
                        <a:pt x="4" y="59"/>
                      </a:lnTo>
                      <a:close/>
                    </a:path>
                  </a:pathLst>
                </a:custGeom>
                <a:solidFill>
                  <a:srgbClr val="3C424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67" name="Freeform 140"/>
                <p:cNvSpPr/>
                <p:nvPr/>
              </p:nvSpPr>
              <p:spPr bwMode="auto">
                <a:xfrm>
                  <a:off x="4825" y="890"/>
                  <a:ext cx="5" cy="18"/>
                </a:xfrm>
                <a:custGeom>
                  <a:avLst/>
                  <a:gdLst>
                    <a:gd name="T0" fmla="*/ 5 w 15"/>
                    <a:gd name="T1" fmla="*/ 52 h 53"/>
                    <a:gd name="T2" fmla="*/ 2 w 15"/>
                    <a:gd name="T3" fmla="*/ 52 h 53"/>
                    <a:gd name="T4" fmla="*/ 0 w 15"/>
                    <a:gd name="T5" fmla="*/ 53 h 53"/>
                    <a:gd name="T6" fmla="*/ 5 w 15"/>
                    <a:gd name="T7" fmla="*/ 26 h 53"/>
                    <a:gd name="T8" fmla="*/ 12 w 15"/>
                    <a:gd name="T9" fmla="*/ 1 h 53"/>
                    <a:gd name="T10" fmla="*/ 13 w 15"/>
                    <a:gd name="T11" fmla="*/ 0 h 53"/>
                    <a:gd name="T12" fmla="*/ 15 w 15"/>
                    <a:gd name="T13" fmla="*/ 0 h 53"/>
                    <a:gd name="T14" fmla="*/ 9 w 15"/>
                    <a:gd name="T15" fmla="*/ 24 h 53"/>
                    <a:gd name="T16" fmla="*/ 5 w 15"/>
                    <a:gd name="T17" fmla="*/ 52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53">
                      <a:moveTo>
                        <a:pt x="5" y="52"/>
                      </a:moveTo>
                      <a:lnTo>
                        <a:pt x="2" y="52"/>
                      </a:lnTo>
                      <a:lnTo>
                        <a:pt x="0" y="53"/>
                      </a:lnTo>
                      <a:lnTo>
                        <a:pt x="5" y="26"/>
                      </a:lnTo>
                      <a:lnTo>
                        <a:pt x="12" y="1"/>
                      </a:lnTo>
                      <a:lnTo>
                        <a:pt x="13" y="0"/>
                      </a:lnTo>
                      <a:lnTo>
                        <a:pt x="15" y="0"/>
                      </a:lnTo>
                      <a:lnTo>
                        <a:pt x="9" y="24"/>
                      </a:lnTo>
                      <a:lnTo>
                        <a:pt x="5" y="52"/>
                      </a:lnTo>
                      <a:close/>
                    </a:path>
                  </a:pathLst>
                </a:custGeom>
                <a:solidFill>
                  <a:srgbClr val="393F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68" name="Freeform 141"/>
                <p:cNvSpPr/>
                <p:nvPr/>
              </p:nvSpPr>
              <p:spPr bwMode="auto">
                <a:xfrm>
                  <a:off x="4830" y="875"/>
                  <a:ext cx="7" cy="15"/>
                </a:xfrm>
                <a:custGeom>
                  <a:avLst/>
                  <a:gdLst>
                    <a:gd name="T0" fmla="*/ 3 w 20"/>
                    <a:gd name="T1" fmla="*/ 44 h 47"/>
                    <a:gd name="T2" fmla="*/ 1 w 20"/>
                    <a:gd name="T3" fmla="*/ 46 h 47"/>
                    <a:gd name="T4" fmla="*/ 0 w 20"/>
                    <a:gd name="T5" fmla="*/ 47 h 47"/>
                    <a:gd name="T6" fmla="*/ 7 w 20"/>
                    <a:gd name="T7" fmla="*/ 23 h 47"/>
                    <a:gd name="T8" fmla="*/ 17 w 20"/>
                    <a:gd name="T9" fmla="*/ 2 h 47"/>
                    <a:gd name="T10" fmla="*/ 19 w 20"/>
                    <a:gd name="T11" fmla="*/ 1 h 47"/>
                    <a:gd name="T12" fmla="*/ 20 w 20"/>
                    <a:gd name="T13" fmla="*/ 0 h 47"/>
                    <a:gd name="T14" fmla="*/ 10 w 20"/>
                    <a:gd name="T15" fmla="*/ 21 h 47"/>
                    <a:gd name="T16" fmla="*/ 3 w 20"/>
                    <a:gd name="T17" fmla="*/ 44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" h="47">
                      <a:moveTo>
                        <a:pt x="3" y="44"/>
                      </a:moveTo>
                      <a:lnTo>
                        <a:pt x="1" y="46"/>
                      </a:lnTo>
                      <a:lnTo>
                        <a:pt x="0" y="47"/>
                      </a:lnTo>
                      <a:lnTo>
                        <a:pt x="7" y="23"/>
                      </a:lnTo>
                      <a:lnTo>
                        <a:pt x="17" y="2"/>
                      </a:lnTo>
                      <a:lnTo>
                        <a:pt x="19" y="1"/>
                      </a:lnTo>
                      <a:lnTo>
                        <a:pt x="20" y="0"/>
                      </a:lnTo>
                      <a:lnTo>
                        <a:pt x="10" y="21"/>
                      </a:lnTo>
                      <a:lnTo>
                        <a:pt x="3" y="44"/>
                      </a:lnTo>
                      <a:close/>
                    </a:path>
                  </a:pathLst>
                </a:custGeom>
                <a:solidFill>
                  <a:srgbClr val="343A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69" name="Freeform 142"/>
                <p:cNvSpPr/>
                <p:nvPr/>
              </p:nvSpPr>
              <p:spPr bwMode="auto">
                <a:xfrm>
                  <a:off x="4836" y="863"/>
                  <a:ext cx="9" cy="12"/>
                </a:xfrm>
                <a:custGeom>
                  <a:avLst/>
                  <a:gdLst>
                    <a:gd name="T0" fmla="*/ 3 w 28"/>
                    <a:gd name="T1" fmla="*/ 36 h 38"/>
                    <a:gd name="T2" fmla="*/ 2 w 28"/>
                    <a:gd name="T3" fmla="*/ 37 h 38"/>
                    <a:gd name="T4" fmla="*/ 0 w 28"/>
                    <a:gd name="T5" fmla="*/ 38 h 38"/>
                    <a:gd name="T6" fmla="*/ 12 w 28"/>
                    <a:gd name="T7" fmla="*/ 18 h 38"/>
                    <a:gd name="T8" fmla="*/ 25 w 28"/>
                    <a:gd name="T9" fmla="*/ 1 h 38"/>
                    <a:gd name="T10" fmla="*/ 26 w 28"/>
                    <a:gd name="T11" fmla="*/ 1 h 38"/>
                    <a:gd name="T12" fmla="*/ 28 w 28"/>
                    <a:gd name="T13" fmla="*/ 0 h 38"/>
                    <a:gd name="T14" fmla="*/ 13 w 28"/>
                    <a:gd name="T15" fmla="*/ 15 h 38"/>
                    <a:gd name="T16" fmla="*/ 3 w 28"/>
                    <a:gd name="T17" fmla="*/ 36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" h="38">
                      <a:moveTo>
                        <a:pt x="3" y="36"/>
                      </a:moveTo>
                      <a:lnTo>
                        <a:pt x="2" y="37"/>
                      </a:lnTo>
                      <a:lnTo>
                        <a:pt x="0" y="38"/>
                      </a:lnTo>
                      <a:lnTo>
                        <a:pt x="12" y="18"/>
                      </a:lnTo>
                      <a:lnTo>
                        <a:pt x="25" y="1"/>
                      </a:lnTo>
                      <a:lnTo>
                        <a:pt x="26" y="1"/>
                      </a:lnTo>
                      <a:lnTo>
                        <a:pt x="28" y="0"/>
                      </a:lnTo>
                      <a:lnTo>
                        <a:pt x="13" y="15"/>
                      </a:lnTo>
                      <a:lnTo>
                        <a:pt x="3" y="36"/>
                      </a:lnTo>
                      <a:close/>
                    </a:path>
                  </a:pathLst>
                </a:custGeom>
                <a:solidFill>
                  <a:srgbClr val="282B2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70" name="Freeform 143"/>
                <p:cNvSpPr/>
                <p:nvPr/>
              </p:nvSpPr>
              <p:spPr bwMode="auto">
                <a:xfrm>
                  <a:off x="4829" y="863"/>
                  <a:ext cx="15" cy="28"/>
                </a:xfrm>
                <a:custGeom>
                  <a:avLst/>
                  <a:gdLst>
                    <a:gd name="T0" fmla="*/ 3 w 45"/>
                    <a:gd name="T1" fmla="*/ 82 h 83"/>
                    <a:gd name="T2" fmla="*/ 10 w 45"/>
                    <a:gd name="T3" fmla="*/ 58 h 83"/>
                    <a:gd name="T4" fmla="*/ 32 w 45"/>
                    <a:gd name="T5" fmla="*/ 17 h 83"/>
                    <a:gd name="T6" fmla="*/ 45 w 45"/>
                    <a:gd name="T7" fmla="*/ 0 h 83"/>
                    <a:gd name="T8" fmla="*/ 43 w 45"/>
                    <a:gd name="T9" fmla="*/ 2 h 83"/>
                    <a:gd name="T10" fmla="*/ 42 w 45"/>
                    <a:gd name="T11" fmla="*/ 3 h 83"/>
                    <a:gd name="T12" fmla="*/ 29 w 45"/>
                    <a:gd name="T13" fmla="*/ 20 h 83"/>
                    <a:gd name="T14" fmla="*/ 7 w 45"/>
                    <a:gd name="T15" fmla="*/ 60 h 83"/>
                    <a:gd name="T16" fmla="*/ 0 w 45"/>
                    <a:gd name="T17" fmla="*/ 83 h 83"/>
                    <a:gd name="T18" fmla="*/ 1 w 45"/>
                    <a:gd name="T19" fmla="*/ 82 h 83"/>
                    <a:gd name="T20" fmla="*/ 3 w 45"/>
                    <a:gd name="T21" fmla="*/ 82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5" h="83">
                      <a:moveTo>
                        <a:pt x="3" y="82"/>
                      </a:moveTo>
                      <a:lnTo>
                        <a:pt x="10" y="58"/>
                      </a:lnTo>
                      <a:lnTo>
                        <a:pt x="32" y="17"/>
                      </a:lnTo>
                      <a:lnTo>
                        <a:pt x="45" y="0"/>
                      </a:lnTo>
                      <a:lnTo>
                        <a:pt x="43" y="2"/>
                      </a:lnTo>
                      <a:lnTo>
                        <a:pt x="42" y="3"/>
                      </a:lnTo>
                      <a:lnTo>
                        <a:pt x="29" y="20"/>
                      </a:lnTo>
                      <a:lnTo>
                        <a:pt x="7" y="60"/>
                      </a:lnTo>
                      <a:lnTo>
                        <a:pt x="0" y="83"/>
                      </a:lnTo>
                      <a:lnTo>
                        <a:pt x="1" y="82"/>
                      </a:lnTo>
                      <a:lnTo>
                        <a:pt x="3" y="82"/>
                      </a:lnTo>
                      <a:close/>
                    </a:path>
                  </a:pathLst>
                </a:custGeom>
                <a:solidFill>
                  <a:srgbClr val="32373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71" name="Freeform 144"/>
                <p:cNvSpPr/>
                <p:nvPr/>
              </p:nvSpPr>
              <p:spPr bwMode="auto">
                <a:xfrm>
                  <a:off x="4822" y="908"/>
                  <a:ext cx="3" cy="20"/>
                </a:xfrm>
                <a:custGeom>
                  <a:avLst/>
                  <a:gdLst>
                    <a:gd name="T0" fmla="*/ 5 w 10"/>
                    <a:gd name="T1" fmla="*/ 58 h 59"/>
                    <a:gd name="T2" fmla="*/ 2 w 10"/>
                    <a:gd name="T3" fmla="*/ 59 h 59"/>
                    <a:gd name="T4" fmla="*/ 0 w 10"/>
                    <a:gd name="T5" fmla="*/ 59 h 59"/>
                    <a:gd name="T6" fmla="*/ 3 w 10"/>
                    <a:gd name="T7" fmla="*/ 29 h 59"/>
                    <a:gd name="T8" fmla="*/ 8 w 10"/>
                    <a:gd name="T9" fmla="*/ 2 h 59"/>
                    <a:gd name="T10" fmla="*/ 9 w 10"/>
                    <a:gd name="T11" fmla="*/ 0 h 59"/>
                    <a:gd name="T12" fmla="*/ 10 w 10"/>
                    <a:gd name="T13" fmla="*/ 0 h 59"/>
                    <a:gd name="T14" fmla="*/ 6 w 10"/>
                    <a:gd name="T15" fmla="*/ 28 h 59"/>
                    <a:gd name="T16" fmla="*/ 5 w 10"/>
                    <a:gd name="T17" fmla="*/ 58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" h="59">
                      <a:moveTo>
                        <a:pt x="5" y="58"/>
                      </a:moveTo>
                      <a:lnTo>
                        <a:pt x="2" y="59"/>
                      </a:lnTo>
                      <a:lnTo>
                        <a:pt x="0" y="59"/>
                      </a:lnTo>
                      <a:lnTo>
                        <a:pt x="3" y="29"/>
                      </a:lnTo>
                      <a:lnTo>
                        <a:pt x="8" y="2"/>
                      </a:lnTo>
                      <a:lnTo>
                        <a:pt x="9" y="0"/>
                      </a:lnTo>
                      <a:lnTo>
                        <a:pt x="10" y="0"/>
                      </a:lnTo>
                      <a:lnTo>
                        <a:pt x="6" y="28"/>
                      </a:lnTo>
                      <a:lnTo>
                        <a:pt x="5" y="58"/>
                      </a:lnTo>
                      <a:close/>
                    </a:path>
                  </a:pathLst>
                </a:custGeom>
                <a:solidFill>
                  <a:srgbClr val="343A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72" name="Freeform 145"/>
                <p:cNvSpPr/>
                <p:nvPr/>
              </p:nvSpPr>
              <p:spPr bwMode="auto">
                <a:xfrm>
                  <a:off x="4824" y="891"/>
                  <a:ext cx="5" cy="18"/>
                </a:xfrm>
                <a:custGeom>
                  <a:avLst/>
                  <a:gdLst>
                    <a:gd name="T0" fmla="*/ 2 w 14"/>
                    <a:gd name="T1" fmla="*/ 52 h 54"/>
                    <a:gd name="T2" fmla="*/ 1 w 14"/>
                    <a:gd name="T3" fmla="*/ 52 h 54"/>
                    <a:gd name="T4" fmla="*/ 0 w 14"/>
                    <a:gd name="T5" fmla="*/ 54 h 54"/>
                    <a:gd name="T6" fmla="*/ 4 w 14"/>
                    <a:gd name="T7" fmla="*/ 26 h 54"/>
                    <a:gd name="T8" fmla="*/ 11 w 14"/>
                    <a:gd name="T9" fmla="*/ 2 h 54"/>
                    <a:gd name="T10" fmla="*/ 13 w 14"/>
                    <a:gd name="T11" fmla="*/ 2 h 54"/>
                    <a:gd name="T12" fmla="*/ 14 w 14"/>
                    <a:gd name="T13" fmla="*/ 0 h 54"/>
                    <a:gd name="T14" fmla="*/ 7 w 14"/>
                    <a:gd name="T15" fmla="*/ 25 h 54"/>
                    <a:gd name="T16" fmla="*/ 2 w 14"/>
                    <a:gd name="T17" fmla="*/ 52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" h="54">
                      <a:moveTo>
                        <a:pt x="2" y="52"/>
                      </a:moveTo>
                      <a:lnTo>
                        <a:pt x="1" y="52"/>
                      </a:lnTo>
                      <a:lnTo>
                        <a:pt x="0" y="54"/>
                      </a:lnTo>
                      <a:lnTo>
                        <a:pt x="4" y="26"/>
                      </a:lnTo>
                      <a:lnTo>
                        <a:pt x="11" y="2"/>
                      </a:lnTo>
                      <a:lnTo>
                        <a:pt x="13" y="2"/>
                      </a:lnTo>
                      <a:lnTo>
                        <a:pt x="14" y="0"/>
                      </a:lnTo>
                      <a:lnTo>
                        <a:pt x="7" y="25"/>
                      </a:lnTo>
                      <a:lnTo>
                        <a:pt x="2" y="52"/>
                      </a:lnTo>
                      <a:close/>
                    </a:path>
                  </a:pathLst>
                </a:custGeom>
                <a:solidFill>
                  <a:srgbClr val="32373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73" name="Freeform 146"/>
                <p:cNvSpPr/>
                <p:nvPr/>
              </p:nvSpPr>
              <p:spPr bwMode="auto">
                <a:xfrm>
                  <a:off x="4820" y="891"/>
                  <a:ext cx="8" cy="37"/>
                </a:xfrm>
                <a:custGeom>
                  <a:avLst/>
                  <a:gdLst>
                    <a:gd name="T0" fmla="*/ 4 w 23"/>
                    <a:gd name="T1" fmla="*/ 109 h 111"/>
                    <a:gd name="T2" fmla="*/ 10 w 23"/>
                    <a:gd name="T3" fmla="*/ 50 h 111"/>
                    <a:gd name="T4" fmla="*/ 23 w 23"/>
                    <a:gd name="T5" fmla="*/ 0 h 111"/>
                    <a:gd name="T6" fmla="*/ 22 w 23"/>
                    <a:gd name="T7" fmla="*/ 1 h 111"/>
                    <a:gd name="T8" fmla="*/ 19 w 23"/>
                    <a:gd name="T9" fmla="*/ 3 h 111"/>
                    <a:gd name="T10" fmla="*/ 6 w 23"/>
                    <a:gd name="T11" fmla="*/ 52 h 111"/>
                    <a:gd name="T12" fmla="*/ 0 w 23"/>
                    <a:gd name="T13" fmla="*/ 111 h 111"/>
                    <a:gd name="T14" fmla="*/ 2 w 23"/>
                    <a:gd name="T15" fmla="*/ 109 h 111"/>
                    <a:gd name="T16" fmla="*/ 4 w 23"/>
                    <a:gd name="T17" fmla="*/ 109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3" h="111">
                      <a:moveTo>
                        <a:pt x="4" y="109"/>
                      </a:moveTo>
                      <a:lnTo>
                        <a:pt x="10" y="50"/>
                      </a:lnTo>
                      <a:lnTo>
                        <a:pt x="23" y="0"/>
                      </a:lnTo>
                      <a:lnTo>
                        <a:pt x="22" y="1"/>
                      </a:lnTo>
                      <a:lnTo>
                        <a:pt x="19" y="3"/>
                      </a:lnTo>
                      <a:lnTo>
                        <a:pt x="6" y="52"/>
                      </a:lnTo>
                      <a:lnTo>
                        <a:pt x="0" y="111"/>
                      </a:lnTo>
                      <a:lnTo>
                        <a:pt x="2" y="109"/>
                      </a:lnTo>
                      <a:lnTo>
                        <a:pt x="4" y="109"/>
                      </a:lnTo>
                      <a:close/>
                    </a:path>
                  </a:pathLst>
                </a:custGeom>
                <a:solidFill>
                  <a:srgbClr val="282B2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74" name="Freeform 147"/>
                <p:cNvSpPr/>
                <p:nvPr/>
              </p:nvSpPr>
              <p:spPr bwMode="auto">
                <a:xfrm>
                  <a:off x="4827" y="864"/>
                  <a:ext cx="16" cy="28"/>
                </a:xfrm>
                <a:custGeom>
                  <a:avLst/>
                  <a:gdLst>
                    <a:gd name="T0" fmla="*/ 7 w 49"/>
                    <a:gd name="T1" fmla="*/ 80 h 85"/>
                    <a:gd name="T2" fmla="*/ 4 w 49"/>
                    <a:gd name="T3" fmla="*/ 82 h 85"/>
                    <a:gd name="T4" fmla="*/ 0 w 49"/>
                    <a:gd name="T5" fmla="*/ 85 h 85"/>
                    <a:gd name="T6" fmla="*/ 8 w 49"/>
                    <a:gd name="T7" fmla="*/ 62 h 85"/>
                    <a:gd name="T8" fmla="*/ 30 w 49"/>
                    <a:gd name="T9" fmla="*/ 22 h 85"/>
                    <a:gd name="T10" fmla="*/ 45 w 49"/>
                    <a:gd name="T11" fmla="*/ 6 h 85"/>
                    <a:gd name="T12" fmla="*/ 47 w 49"/>
                    <a:gd name="T13" fmla="*/ 3 h 85"/>
                    <a:gd name="T14" fmla="*/ 49 w 49"/>
                    <a:gd name="T15" fmla="*/ 0 h 85"/>
                    <a:gd name="T16" fmla="*/ 36 w 49"/>
                    <a:gd name="T17" fmla="*/ 17 h 85"/>
                    <a:gd name="T18" fmla="*/ 14 w 49"/>
                    <a:gd name="T19" fmla="*/ 57 h 85"/>
                    <a:gd name="T20" fmla="*/ 7 w 49"/>
                    <a:gd name="T21" fmla="*/ 80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9" h="85">
                      <a:moveTo>
                        <a:pt x="7" y="80"/>
                      </a:moveTo>
                      <a:lnTo>
                        <a:pt x="4" y="82"/>
                      </a:lnTo>
                      <a:lnTo>
                        <a:pt x="0" y="85"/>
                      </a:lnTo>
                      <a:lnTo>
                        <a:pt x="8" y="62"/>
                      </a:lnTo>
                      <a:lnTo>
                        <a:pt x="30" y="22"/>
                      </a:lnTo>
                      <a:lnTo>
                        <a:pt x="45" y="6"/>
                      </a:lnTo>
                      <a:lnTo>
                        <a:pt x="47" y="3"/>
                      </a:lnTo>
                      <a:lnTo>
                        <a:pt x="49" y="0"/>
                      </a:lnTo>
                      <a:lnTo>
                        <a:pt x="36" y="17"/>
                      </a:lnTo>
                      <a:lnTo>
                        <a:pt x="14" y="57"/>
                      </a:lnTo>
                      <a:lnTo>
                        <a:pt x="7" y="80"/>
                      </a:lnTo>
                      <a:close/>
                    </a:path>
                  </a:pathLst>
                </a:custGeom>
                <a:solidFill>
                  <a:srgbClr val="2A2E2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75" name="Freeform 148"/>
                <p:cNvSpPr/>
                <p:nvPr/>
              </p:nvSpPr>
              <p:spPr bwMode="auto">
                <a:xfrm>
                  <a:off x="4152" y="987"/>
                  <a:ext cx="174" cy="20"/>
                </a:xfrm>
                <a:custGeom>
                  <a:avLst/>
                  <a:gdLst>
                    <a:gd name="T0" fmla="*/ 0 w 524"/>
                    <a:gd name="T1" fmla="*/ 31 h 61"/>
                    <a:gd name="T2" fmla="*/ 3 w 524"/>
                    <a:gd name="T3" fmla="*/ 36 h 61"/>
                    <a:gd name="T4" fmla="*/ 43 w 524"/>
                    <a:gd name="T5" fmla="*/ 48 h 61"/>
                    <a:gd name="T6" fmla="*/ 157 w 524"/>
                    <a:gd name="T7" fmla="*/ 59 h 61"/>
                    <a:gd name="T8" fmla="*/ 261 w 524"/>
                    <a:gd name="T9" fmla="*/ 61 h 61"/>
                    <a:gd name="T10" fmla="*/ 367 w 524"/>
                    <a:gd name="T11" fmla="*/ 59 h 61"/>
                    <a:gd name="T12" fmla="*/ 481 w 524"/>
                    <a:gd name="T13" fmla="*/ 48 h 61"/>
                    <a:gd name="T14" fmla="*/ 520 w 524"/>
                    <a:gd name="T15" fmla="*/ 36 h 61"/>
                    <a:gd name="T16" fmla="*/ 524 w 524"/>
                    <a:gd name="T17" fmla="*/ 31 h 61"/>
                    <a:gd name="T18" fmla="*/ 520 w 524"/>
                    <a:gd name="T19" fmla="*/ 25 h 61"/>
                    <a:gd name="T20" fmla="*/ 481 w 524"/>
                    <a:gd name="T21" fmla="*/ 13 h 61"/>
                    <a:gd name="T22" fmla="*/ 367 w 524"/>
                    <a:gd name="T23" fmla="*/ 2 h 61"/>
                    <a:gd name="T24" fmla="*/ 261 w 524"/>
                    <a:gd name="T25" fmla="*/ 0 h 61"/>
                    <a:gd name="T26" fmla="*/ 157 w 524"/>
                    <a:gd name="T27" fmla="*/ 2 h 61"/>
                    <a:gd name="T28" fmla="*/ 43 w 524"/>
                    <a:gd name="T29" fmla="*/ 13 h 61"/>
                    <a:gd name="T30" fmla="*/ 3 w 524"/>
                    <a:gd name="T31" fmla="*/ 25 h 61"/>
                    <a:gd name="T32" fmla="*/ 0 w 524"/>
                    <a:gd name="T33" fmla="*/ 3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24" h="61">
                      <a:moveTo>
                        <a:pt x="0" y="31"/>
                      </a:moveTo>
                      <a:lnTo>
                        <a:pt x="3" y="36"/>
                      </a:lnTo>
                      <a:lnTo>
                        <a:pt x="43" y="48"/>
                      </a:lnTo>
                      <a:lnTo>
                        <a:pt x="157" y="59"/>
                      </a:lnTo>
                      <a:lnTo>
                        <a:pt x="261" y="61"/>
                      </a:lnTo>
                      <a:lnTo>
                        <a:pt x="367" y="59"/>
                      </a:lnTo>
                      <a:lnTo>
                        <a:pt x="481" y="48"/>
                      </a:lnTo>
                      <a:lnTo>
                        <a:pt x="520" y="36"/>
                      </a:lnTo>
                      <a:lnTo>
                        <a:pt x="524" y="31"/>
                      </a:lnTo>
                      <a:lnTo>
                        <a:pt x="520" y="25"/>
                      </a:lnTo>
                      <a:lnTo>
                        <a:pt x="481" y="13"/>
                      </a:lnTo>
                      <a:lnTo>
                        <a:pt x="367" y="2"/>
                      </a:lnTo>
                      <a:lnTo>
                        <a:pt x="261" y="0"/>
                      </a:lnTo>
                      <a:lnTo>
                        <a:pt x="157" y="2"/>
                      </a:lnTo>
                      <a:lnTo>
                        <a:pt x="43" y="13"/>
                      </a:lnTo>
                      <a:lnTo>
                        <a:pt x="3" y="25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76" name="Freeform 149"/>
                <p:cNvSpPr/>
                <p:nvPr/>
              </p:nvSpPr>
              <p:spPr bwMode="auto">
                <a:xfrm>
                  <a:off x="4198" y="845"/>
                  <a:ext cx="7" cy="38"/>
                </a:xfrm>
                <a:custGeom>
                  <a:avLst/>
                  <a:gdLst>
                    <a:gd name="T0" fmla="*/ 20 w 20"/>
                    <a:gd name="T1" fmla="*/ 95 h 115"/>
                    <a:gd name="T2" fmla="*/ 19 w 20"/>
                    <a:gd name="T3" fmla="*/ 104 h 115"/>
                    <a:gd name="T4" fmla="*/ 9 w 20"/>
                    <a:gd name="T5" fmla="*/ 114 h 115"/>
                    <a:gd name="T6" fmla="*/ 0 w 20"/>
                    <a:gd name="T7" fmla="*/ 115 h 115"/>
                    <a:gd name="T8" fmla="*/ 0 w 20"/>
                    <a:gd name="T9" fmla="*/ 2 h 115"/>
                    <a:gd name="T10" fmla="*/ 16 w 20"/>
                    <a:gd name="T11" fmla="*/ 2 h 115"/>
                    <a:gd name="T12" fmla="*/ 20 w 20"/>
                    <a:gd name="T13" fmla="*/ 0 h 115"/>
                    <a:gd name="T14" fmla="*/ 20 w 20"/>
                    <a:gd name="T15" fmla="*/ 95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0" h="115">
                      <a:moveTo>
                        <a:pt x="20" y="95"/>
                      </a:moveTo>
                      <a:lnTo>
                        <a:pt x="19" y="104"/>
                      </a:lnTo>
                      <a:lnTo>
                        <a:pt x="9" y="114"/>
                      </a:lnTo>
                      <a:lnTo>
                        <a:pt x="0" y="115"/>
                      </a:lnTo>
                      <a:lnTo>
                        <a:pt x="0" y="2"/>
                      </a:lnTo>
                      <a:lnTo>
                        <a:pt x="16" y="2"/>
                      </a:lnTo>
                      <a:lnTo>
                        <a:pt x="20" y="0"/>
                      </a:lnTo>
                      <a:lnTo>
                        <a:pt x="20" y="95"/>
                      </a:lnTo>
                      <a:close/>
                    </a:path>
                  </a:pathLst>
                </a:custGeom>
                <a:solidFill>
                  <a:srgbClr val="2622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77" name="Freeform 150"/>
                <p:cNvSpPr/>
                <p:nvPr/>
              </p:nvSpPr>
              <p:spPr bwMode="auto">
                <a:xfrm>
                  <a:off x="4198" y="808"/>
                  <a:ext cx="7" cy="37"/>
                </a:xfrm>
                <a:custGeom>
                  <a:avLst/>
                  <a:gdLst>
                    <a:gd name="T0" fmla="*/ 20 w 20"/>
                    <a:gd name="T1" fmla="*/ 110 h 112"/>
                    <a:gd name="T2" fmla="*/ 16 w 20"/>
                    <a:gd name="T3" fmla="*/ 112 h 112"/>
                    <a:gd name="T4" fmla="*/ 0 w 20"/>
                    <a:gd name="T5" fmla="*/ 112 h 112"/>
                    <a:gd name="T6" fmla="*/ 0 w 20"/>
                    <a:gd name="T7" fmla="*/ 0 h 112"/>
                    <a:gd name="T8" fmla="*/ 9 w 20"/>
                    <a:gd name="T9" fmla="*/ 0 h 112"/>
                    <a:gd name="T10" fmla="*/ 19 w 20"/>
                    <a:gd name="T11" fmla="*/ 8 h 112"/>
                    <a:gd name="T12" fmla="*/ 20 w 20"/>
                    <a:gd name="T13" fmla="*/ 16 h 112"/>
                    <a:gd name="T14" fmla="*/ 20 w 20"/>
                    <a:gd name="T15" fmla="*/ 110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0" h="112">
                      <a:moveTo>
                        <a:pt x="20" y="110"/>
                      </a:moveTo>
                      <a:lnTo>
                        <a:pt x="16" y="112"/>
                      </a:lnTo>
                      <a:lnTo>
                        <a:pt x="0" y="112"/>
                      </a:lnTo>
                      <a:lnTo>
                        <a:pt x="0" y="0"/>
                      </a:lnTo>
                      <a:lnTo>
                        <a:pt x="9" y="0"/>
                      </a:lnTo>
                      <a:lnTo>
                        <a:pt x="19" y="8"/>
                      </a:lnTo>
                      <a:lnTo>
                        <a:pt x="20" y="16"/>
                      </a:lnTo>
                      <a:lnTo>
                        <a:pt x="20" y="110"/>
                      </a:lnTo>
                      <a:close/>
                    </a:path>
                  </a:pathLst>
                </a:custGeom>
                <a:solidFill>
                  <a:srgbClr val="2622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78" name="Freeform 151"/>
                <p:cNvSpPr/>
                <p:nvPr/>
              </p:nvSpPr>
              <p:spPr bwMode="auto">
                <a:xfrm>
                  <a:off x="4192" y="861"/>
                  <a:ext cx="6" cy="22"/>
                </a:xfrm>
                <a:custGeom>
                  <a:avLst/>
                  <a:gdLst>
                    <a:gd name="T0" fmla="*/ 19 w 19"/>
                    <a:gd name="T1" fmla="*/ 67 h 67"/>
                    <a:gd name="T2" fmla="*/ 12 w 19"/>
                    <a:gd name="T3" fmla="*/ 66 h 67"/>
                    <a:gd name="T4" fmla="*/ 2 w 19"/>
                    <a:gd name="T5" fmla="*/ 56 h 67"/>
                    <a:gd name="T6" fmla="*/ 0 w 19"/>
                    <a:gd name="T7" fmla="*/ 47 h 67"/>
                    <a:gd name="T8" fmla="*/ 0 w 19"/>
                    <a:gd name="T9" fmla="*/ 0 h 67"/>
                    <a:gd name="T10" fmla="*/ 2 w 19"/>
                    <a:gd name="T11" fmla="*/ 7 h 67"/>
                    <a:gd name="T12" fmla="*/ 12 w 19"/>
                    <a:gd name="T13" fmla="*/ 13 h 67"/>
                    <a:gd name="T14" fmla="*/ 19 w 19"/>
                    <a:gd name="T15" fmla="*/ 14 h 67"/>
                    <a:gd name="T16" fmla="*/ 19 w 19"/>
                    <a:gd name="T17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67">
                      <a:moveTo>
                        <a:pt x="19" y="67"/>
                      </a:moveTo>
                      <a:lnTo>
                        <a:pt x="12" y="66"/>
                      </a:lnTo>
                      <a:lnTo>
                        <a:pt x="2" y="56"/>
                      </a:ln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2" y="7"/>
                      </a:lnTo>
                      <a:lnTo>
                        <a:pt x="12" y="13"/>
                      </a:lnTo>
                      <a:lnTo>
                        <a:pt x="19" y="14"/>
                      </a:lnTo>
                      <a:lnTo>
                        <a:pt x="19" y="67"/>
                      </a:lnTo>
                      <a:close/>
                    </a:path>
                  </a:pathLst>
                </a:custGeom>
                <a:solidFill>
                  <a:srgbClr val="2622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79" name="Freeform 152"/>
                <p:cNvSpPr/>
                <p:nvPr/>
              </p:nvSpPr>
              <p:spPr bwMode="auto">
                <a:xfrm>
                  <a:off x="4192" y="845"/>
                  <a:ext cx="6" cy="20"/>
                </a:xfrm>
                <a:custGeom>
                  <a:avLst/>
                  <a:gdLst>
                    <a:gd name="T0" fmla="*/ 19 w 19"/>
                    <a:gd name="T1" fmla="*/ 62 h 62"/>
                    <a:gd name="T2" fmla="*/ 12 w 19"/>
                    <a:gd name="T3" fmla="*/ 61 h 62"/>
                    <a:gd name="T4" fmla="*/ 2 w 19"/>
                    <a:gd name="T5" fmla="*/ 55 h 62"/>
                    <a:gd name="T6" fmla="*/ 0 w 19"/>
                    <a:gd name="T7" fmla="*/ 48 h 62"/>
                    <a:gd name="T8" fmla="*/ 0 w 19"/>
                    <a:gd name="T9" fmla="*/ 0 h 62"/>
                    <a:gd name="T10" fmla="*/ 5 w 19"/>
                    <a:gd name="T11" fmla="*/ 2 h 62"/>
                    <a:gd name="T12" fmla="*/ 19 w 19"/>
                    <a:gd name="T13" fmla="*/ 2 h 62"/>
                    <a:gd name="T14" fmla="*/ 19 w 19"/>
                    <a:gd name="T15" fmla="*/ 62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" h="62">
                      <a:moveTo>
                        <a:pt x="19" y="62"/>
                      </a:moveTo>
                      <a:lnTo>
                        <a:pt x="12" y="61"/>
                      </a:lnTo>
                      <a:lnTo>
                        <a:pt x="2" y="55"/>
                      </a:lnTo>
                      <a:lnTo>
                        <a:pt x="0" y="48"/>
                      </a:lnTo>
                      <a:lnTo>
                        <a:pt x="0" y="0"/>
                      </a:lnTo>
                      <a:lnTo>
                        <a:pt x="5" y="2"/>
                      </a:lnTo>
                      <a:lnTo>
                        <a:pt x="19" y="2"/>
                      </a:lnTo>
                      <a:lnTo>
                        <a:pt x="19" y="62"/>
                      </a:lnTo>
                      <a:close/>
                    </a:path>
                  </a:pathLst>
                </a:custGeom>
                <a:solidFill>
                  <a:srgbClr val="1E21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80" name="Freeform 153"/>
                <p:cNvSpPr/>
                <p:nvPr/>
              </p:nvSpPr>
              <p:spPr bwMode="auto">
                <a:xfrm>
                  <a:off x="4192" y="826"/>
                  <a:ext cx="6" cy="19"/>
                </a:xfrm>
                <a:custGeom>
                  <a:avLst/>
                  <a:gdLst>
                    <a:gd name="T0" fmla="*/ 19 w 19"/>
                    <a:gd name="T1" fmla="*/ 59 h 59"/>
                    <a:gd name="T2" fmla="*/ 5 w 19"/>
                    <a:gd name="T3" fmla="*/ 59 h 59"/>
                    <a:gd name="T4" fmla="*/ 0 w 19"/>
                    <a:gd name="T5" fmla="*/ 57 h 59"/>
                    <a:gd name="T6" fmla="*/ 0 w 19"/>
                    <a:gd name="T7" fmla="*/ 10 h 59"/>
                    <a:gd name="T8" fmla="*/ 2 w 19"/>
                    <a:gd name="T9" fmla="*/ 6 h 59"/>
                    <a:gd name="T10" fmla="*/ 12 w 19"/>
                    <a:gd name="T11" fmla="*/ 0 h 59"/>
                    <a:gd name="T12" fmla="*/ 19 w 19"/>
                    <a:gd name="T13" fmla="*/ 0 h 59"/>
                    <a:gd name="T14" fmla="*/ 19 w 19"/>
                    <a:gd name="T15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" h="59">
                      <a:moveTo>
                        <a:pt x="19" y="59"/>
                      </a:moveTo>
                      <a:lnTo>
                        <a:pt x="5" y="59"/>
                      </a:lnTo>
                      <a:lnTo>
                        <a:pt x="0" y="57"/>
                      </a:lnTo>
                      <a:lnTo>
                        <a:pt x="0" y="10"/>
                      </a:lnTo>
                      <a:lnTo>
                        <a:pt x="2" y="6"/>
                      </a:lnTo>
                      <a:lnTo>
                        <a:pt x="12" y="0"/>
                      </a:lnTo>
                      <a:lnTo>
                        <a:pt x="19" y="0"/>
                      </a:lnTo>
                      <a:lnTo>
                        <a:pt x="19" y="59"/>
                      </a:lnTo>
                      <a:close/>
                    </a:path>
                  </a:pathLst>
                </a:custGeom>
                <a:solidFill>
                  <a:srgbClr val="2529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81" name="Freeform 154"/>
                <p:cNvSpPr/>
                <p:nvPr/>
              </p:nvSpPr>
              <p:spPr bwMode="auto">
                <a:xfrm>
                  <a:off x="4192" y="808"/>
                  <a:ext cx="6" cy="21"/>
                </a:xfrm>
                <a:custGeom>
                  <a:avLst/>
                  <a:gdLst>
                    <a:gd name="T0" fmla="*/ 19 w 19"/>
                    <a:gd name="T1" fmla="*/ 53 h 63"/>
                    <a:gd name="T2" fmla="*/ 12 w 19"/>
                    <a:gd name="T3" fmla="*/ 53 h 63"/>
                    <a:gd name="T4" fmla="*/ 2 w 19"/>
                    <a:gd name="T5" fmla="*/ 59 h 63"/>
                    <a:gd name="T6" fmla="*/ 0 w 19"/>
                    <a:gd name="T7" fmla="*/ 63 h 63"/>
                    <a:gd name="T8" fmla="*/ 0 w 19"/>
                    <a:gd name="T9" fmla="*/ 16 h 63"/>
                    <a:gd name="T10" fmla="*/ 2 w 19"/>
                    <a:gd name="T11" fmla="*/ 8 h 63"/>
                    <a:gd name="T12" fmla="*/ 12 w 19"/>
                    <a:gd name="T13" fmla="*/ 0 h 63"/>
                    <a:gd name="T14" fmla="*/ 19 w 19"/>
                    <a:gd name="T15" fmla="*/ 0 h 63"/>
                    <a:gd name="T16" fmla="*/ 19 w 19"/>
                    <a:gd name="T17" fmla="*/ 5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63">
                      <a:moveTo>
                        <a:pt x="19" y="53"/>
                      </a:moveTo>
                      <a:lnTo>
                        <a:pt x="12" y="53"/>
                      </a:lnTo>
                      <a:lnTo>
                        <a:pt x="2" y="59"/>
                      </a:lnTo>
                      <a:lnTo>
                        <a:pt x="0" y="63"/>
                      </a:lnTo>
                      <a:lnTo>
                        <a:pt x="0" y="16"/>
                      </a:lnTo>
                      <a:lnTo>
                        <a:pt x="2" y="8"/>
                      </a:lnTo>
                      <a:lnTo>
                        <a:pt x="12" y="0"/>
                      </a:lnTo>
                      <a:lnTo>
                        <a:pt x="19" y="0"/>
                      </a:lnTo>
                      <a:lnTo>
                        <a:pt x="19" y="53"/>
                      </a:lnTo>
                      <a:close/>
                    </a:path>
                  </a:pathLst>
                </a:custGeom>
                <a:solidFill>
                  <a:srgbClr val="292D2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82" name="Freeform 155"/>
                <p:cNvSpPr/>
                <p:nvPr/>
              </p:nvSpPr>
              <p:spPr bwMode="auto">
                <a:xfrm>
                  <a:off x="4198" y="801"/>
                  <a:ext cx="7" cy="12"/>
                </a:xfrm>
                <a:custGeom>
                  <a:avLst/>
                  <a:gdLst>
                    <a:gd name="T0" fmla="*/ 20 w 20"/>
                    <a:gd name="T1" fmla="*/ 36 h 36"/>
                    <a:gd name="T2" fmla="*/ 19 w 20"/>
                    <a:gd name="T3" fmla="*/ 28 h 36"/>
                    <a:gd name="T4" fmla="*/ 9 w 20"/>
                    <a:gd name="T5" fmla="*/ 20 h 36"/>
                    <a:gd name="T6" fmla="*/ 0 w 20"/>
                    <a:gd name="T7" fmla="*/ 20 h 36"/>
                    <a:gd name="T8" fmla="*/ 0 w 20"/>
                    <a:gd name="T9" fmla="*/ 0 h 36"/>
                    <a:gd name="T10" fmla="*/ 9 w 20"/>
                    <a:gd name="T11" fmla="*/ 0 h 36"/>
                    <a:gd name="T12" fmla="*/ 19 w 20"/>
                    <a:gd name="T13" fmla="*/ 8 h 36"/>
                    <a:gd name="T14" fmla="*/ 20 w 20"/>
                    <a:gd name="T15" fmla="*/ 17 h 36"/>
                    <a:gd name="T16" fmla="*/ 20 w 20"/>
                    <a:gd name="T17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" h="36">
                      <a:moveTo>
                        <a:pt x="20" y="36"/>
                      </a:moveTo>
                      <a:lnTo>
                        <a:pt x="19" y="28"/>
                      </a:lnTo>
                      <a:lnTo>
                        <a:pt x="9" y="20"/>
                      </a:lnTo>
                      <a:lnTo>
                        <a:pt x="0" y="20"/>
                      </a:lnTo>
                      <a:lnTo>
                        <a:pt x="0" y="0"/>
                      </a:lnTo>
                      <a:lnTo>
                        <a:pt x="9" y="0"/>
                      </a:lnTo>
                      <a:lnTo>
                        <a:pt x="19" y="8"/>
                      </a:lnTo>
                      <a:lnTo>
                        <a:pt x="20" y="17"/>
                      </a:lnTo>
                      <a:lnTo>
                        <a:pt x="20" y="36"/>
                      </a:lnTo>
                      <a:close/>
                    </a:path>
                  </a:pathLst>
                </a:custGeom>
                <a:solidFill>
                  <a:srgbClr val="2622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83" name="Freeform 156"/>
                <p:cNvSpPr/>
                <p:nvPr/>
              </p:nvSpPr>
              <p:spPr bwMode="auto">
                <a:xfrm>
                  <a:off x="4198" y="795"/>
                  <a:ext cx="7" cy="12"/>
                </a:xfrm>
                <a:custGeom>
                  <a:avLst/>
                  <a:gdLst>
                    <a:gd name="T0" fmla="*/ 20 w 20"/>
                    <a:gd name="T1" fmla="*/ 37 h 37"/>
                    <a:gd name="T2" fmla="*/ 19 w 20"/>
                    <a:gd name="T3" fmla="*/ 28 h 37"/>
                    <a:gd name="T4" fmla="*/ 9 w 20"/>
                    <a:gd name="T5" fmla="*/ 20 h 37"/>
                    <a:gd name="T6" fmla="*/ 0 w 20"/>
                    <a:gd name="T7" fmla="*/ 20 h 37"/>
                    <a:gd name="T8" fmla="*/ 0 w 20"/>
                    <a:gd name="T9" fmla="*/ 0 h 37"/>
                    <a:gd name="T10" fmla="*/ 9 w 20"/>
                    <a:gd name="T11" fmla="*/ 0 h 37"/>
                    <a:gd name="T12" fmla="*/ 19 w 20"/>
                    <a:gd name="T13" fmla="*/ 10 h 37"/>
                    <a:gd name="T14" fmla="*/ 20 w 20"/>
                    <a:gd name="T15" fmla="*/ 18 h 37"/>
                    <a:gd name="T16" fmla="*/ 20 w 20"/>
                    <a:gd name="T17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" h="37">
                      <a:moveTo>
                        <a:pt x="20" y="37"/>
                      </a:moveTo>
                      <a:lnTo>
                        <a:pt x="19" y="28"/>
                      </a:lnTo>
                      <a:lnTo>
                        <a:pt x="9" y="20"/>
                      </a:lnTo>
                      <a:lnTo>
                        <a:pt x="0" y="20"/>
                      </a:lnTo>
                      <a:lnTo>
                        <a:pt x="0" y="0"/>
                      </a:lnTo>
                      <a:lnTo>
                        <a:pt x="9" y="0"/>
                      </a:lnTo>
                      <a:lnTo>
                        <a:pt x="19" y="10"/>
                      </a:lnTo>
                      <a:lnTo>
                        <a:pt x="20" y="18"/>
                      </a:lnTo>
                      <a:lnTo>
                        <a:pt x="20" y="37"/>
                      </a:lnTo>
                      <a:close/>
                    </a:path>
                  </a:pathLst>
                </a:custGeom>
                <a:solidFill>
                  <a:srgbClr val="2622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84" name="Freeform 157"/>
                <p:cNvSpPr/>
                <p:nvPr/>
              </p:nvSpPr>
              <p:spPr bwMode="auto">
                <a:xfrm>
                  <a:off x="4192" y="805"/>
                  <a:ext cx="6" cy="8"/>
                </a:xfrm>
                <a:custGeom>
                  <a:avLst/>
                  <a:gdLst>
                    <a:gd name="T0" fmla="*/ 19 w 19"/>
                    <a:gd name="T1" fmla="*/ 10 h 26"/>
                    <a:gd name="T2" fmla="*/ 12 w 19"/>
                    <a:gd name="T3" fmla="*/ 10 h 26"/>
                    <a:gd name="T4" fmla="*/ 2 w 19"/>
                    <a:gd name="T5" fmla="*/ 18 h 26"/>
                    <a:gd name="T6" fmla="*/ 0 w 19"/>
                    <a:gd name="T7" fmla="*/ 26 h 26"/>
                    <a:gd name="T8" fmla="*/ 0 w 19"/>
                    <a:gd name="T9" fmla="*/ 17 h 26"/>
                    <a:gd name="T10" fmla="*/ 2 w 19"/>
                    <a:gd name="T11" fmla="*/ 8 h 26"/>
                    <a:gd name="T12" fmla="*/ 12 w 19"/>
                    <a:gd name="T13" fmla="*/ 1 h 26"/>
                    <a:gd name="T14" fmla="*/ 19 w 19"/>
                    <a:gd name="T15" fmla="*/ 0 h 26"/>
                    <a:gd name="T16" fmla="*/ 19 w 19"/>
                    <a:gd name="T17" fmla="*/ 1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26">
                      <a:moveTo>
                        <a:pt x="19" y="10"/>
                      </a:moveTo>
                      <a:lnTo>
                        <a:pt x="12" y="10"/>
                      </a:lnTo>
                      <a:lnTo>
                        <a:pt x="2" y="18"/>
                      </a:lnTo>
                      <a:lnTo>
                        <a:pt x="0" y="26"/>
                      </a:lnTo>
                      <a:lnTo>
                        <a:pt x="0" y="17"/>
                      </a:lnTo>
                      <a:lnTo>
                        <a:pt x="2" y="8"/>
                      </a:lnTo>
                      <a:lnTo>
                        <a:pt x="12" y="1"/>
                      </a:lnTo>
                      <a:lnTo>
                        <a:pt x="19" y="0"/>
                      </a:lnTo>
                      <a:lnTo>
                        <a:pt x="19" y="10"/>
                      </a:lnTo>
                      <a:close/>
                    </a:path>
                  </a:pathLst>
                </a:custGeom>
                <a:solidFill>
                  <a:srgbClr val="2A2E2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85" name="Freeform 158"/>
                <p:cNvSpPr/>
                <p:nvPr/>
              </p:nvSpPr>
              <p:spPr bwMode="auto">
                <a:xfrm>
                  <a:off x="4192" y="801"/>
                  <a:ext cx="6" cy="9"/>
                </a:xfrm>
                <a:custGeom>
                  <a:avLst/>
                  <a:gdLst>
                    <a:gd name="T0" fmla="*/ 19 w 19"/>
                    <a:gd name="T1" fmla="*/ 10 h 27"/>
                    <a:gd name="T2" fmla="*/ 12 w 19"/>
                    <a:gd name="T3" fmla="*/ 11 h 27"/>
                    <a:gd name="T4" fmla="*/ 2 w 19"/>
                    <a:gd name="T5" fmla="*/ 18 h 27"/>
                    <a:gd name="T6" fmla="*/ 0 w 19"/>
                    <a:gd name="T7" fmla="*/ 27 h 27"/>
                    <a:gd name="T8" fmla="*/ 0 w 19"/>
                    <a:gd name="T9" fmla="*/ 17 h 27"/>
                    <a:gd name="T10" fmla="*/ 2 w 19"/>
                    <a:gd name="T11" fmla="*/ 8 h 27"/>
                    <a:gd name="T12" fmla="*/ 12 w 19"/>
                    <a:gd name="T13" fmla="*/ 0 h 27"/>
                    <a:gd name="T14" fmla="*/ 19 w 19"/>
                    <a:gd name="T15" fmla="*/ 0 h 27"/>
                    <a:gd name="T16" fmla="*/ 19 w 19"/>
                    <a:gd name="T17" fmla="*/ 1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27">
                      <a:moveTo>
                        <a:pt x="19" y="10"/>
                      </a:moveTo>
                      <a:lnTo>
                        <a:pt x="12" y="11"/>
                      </a:lnTo>
                      <a:lnTo>
                        <a:pt x="2" y="18"/>
                      </a:lnTo>
                      <a:lnTo>
                        <a:pt x="0" y="27"/>
                      </a:lnTo>
                      <a:lnTo>
                        <a:pt x="0" y="17"/>
                      </a:lnTo>
                      <a:lnTo>
                        <a:pt x="2" y="8"/>
                      </a:lnTo>
                      <a:lnTo>
                        <a:pt x="12" y="0"/>
                      </a:lnTo>
                      <a:lnTo>
                        <a:pt x="19" y="0"/>
                      </a:lnTo>
                      <a:lnTo>
                        <a:pt x="19" y="10"/>
                      </a:lnTo>
                      <a:close/>
                    </a:path>
                  </a:pathLst>
                </a:custGeom>
                <a:solidFill>
                  <a:srgbClr val="292D2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86" name="Freeform 159"/>
                <p:cNvSpPr/>
                <p:nvPr/>
              </p:nvSpPr>
              <p:spPr bwMode="auto">
                <a:xfrm>
                  <a:off x="4192" y="797"/>
                  <a:ext cx="6" cy="10"/>
                </a:xfrm>
                <a:custGeom>
                  <a:avLst/>
                  <a:gdLst>
                    <a:gd name="T0" fmla="*/ 19 w 19"/>
                    <a:gd name="T1" fmla="*/ 12 h 29"/>
                    <a:gd name="T2" fmla="*/ 12 w 19"/>
                    <a:gd name="T3" fmla="*/ 12 h 29"/>
                    <a:gd name="T4" fmla="*/ 2 w 19"/>
                    <a:gd name="T5" fmla="*/ 20 h 29"/>
                    <a:gd name="T6" fmla="*/ 0 w 19"/>
                    <a:gd name="T7" fmla="*/ 29 h 29"/>
                    <a:gd name="T8" fmla="*/ 0 w 19"/>
                    <a:gd name="T9" fmla="*/ 19 h 29"/>
                    <a:gd name="T10" fmla="*/ 2 w 19"/>
                    <a:gd name="T11" fmla="*/ 10 h 29"/>
                    <a:gd name="T12" fmla="*/ 12 w 19"/>
                    <a:gd name="T13" fmla="*/ 2 h 29"/>
                    <a:gd name="T14" fmla="*/ 19 w 19"/>
                    <a:gd name="T15" fmla="*/ 0 h 29"/>
                    <a:gd name="T16" fmla="*/ 19 w 19"/>
                    <a:gd name="T17" fmla="*/ 12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29">
                      <a:moveTo>
                        <a:pt x="19" y="12"/>
                      </a:moveTo>
                      <a:lnTo>
                        <a:pt x="12" y="12"/>
                      </a:lnTo>
                      <a:lnTo>
                        <a:pt x="2" y="20"/>
                      </a:lnTo>
                      <a:lnTo>
                        <a:pt x="0" y="29"/>
                      </a:lnTo>
                      <a:lnTo>
                        <a:pt x="0" y="19"/>
                      </a:lnTo>
                      <a:lnTo>
                        <a:pt x="2" y="10"/>
                      </a:lnTo>
                      <a:lnTo>
                        <a:pt x="12" y="2"/>
                      </a:lnTo>
                      <a:lnTo>
                        <a:pt x="19" y="0"/>
                      </a:lnTo>
                      <a:lnTo>
                        <a:pt x="19" y="12"/>
                      </a:lnTo>
                      <a:close/>
                    </a:path>
                  </a:pathLst>
                </a:custGeom>
                <a:solidFill>
                  <a:srgbClr val="2529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87" name="Freeform 160"/>
                <p:cNvSpPr/>
                <p:nvPr/>
              </p:nvSpPr>
              <p:spPr bwMode="auto">
                <a:xfrm>
                  <a:off x="4192" y="795"/>
                  <a:ext cx="6" cy="9"/>
                </a:xfrm>
                <a:custGeom>
                  <a:avLst/>
                  <a:gdLst>
                    <a:gd name="T0" fmla="*/ 19 w 19"/>
                    <a:gd name="T1" fmla="*/ 8 h 27"/>
                    <a:gd name="T2" fmla="*/ 12 w 19"/>
                    <a:gd name="T3" fmla="*/ 10 h 27"/>
                    <a:gd name="T4" fmla="*/ 2 w 19"/>
                    <a:gd name="T5" fmla="*/ 18 h 27"/>
                    <a:gd name="T6" fmla="*/ 0 w 19"/>
                    <a:gd name="T7" fmla="*/ 27 h 27"/>
                    <a:gd name="T8" fmla="*/ 0 w 19"/>
                    <a:gd name="T9" fmla="*/ 18 h 27"/>
                    <a:gd name="T10" fmla="*/ 2 w 19"/>
                    <a:gd name="T11" fmla="*/ 10 h 27"/>
                    <a:gd name="T12" fmla="*/ 12 w 19"/>
                    <a:gd name="T13" fmla="*/ 0 h 27"/>
                    <a:gd name="T14" fmla="*/ 19 w 19"/>
                    <a:gd name="T15" fmla="*/ 0 h 27"/>
                    <a:gd name="T16" fmla="*/ 19 w 19"/>
                    <a:gd name="T17" fmla="*/ 8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27">
                      <a:moveTo>
                        <a:pt x="19" y="8"/>
                      </a:moveTo>
                      <a:lnTo>
                        <a:pt x="12" y="10"/>
                      </a:lnTo>
                      <a:lnTo>
                        <a:pt x="2" y="18"/>
                      </a:lnTo>
                      <a:lnTo>
                        <a:pt x="0" y="27"/>
                      </a:lnTo>
                      <a:lnTo>
                        <a:pt x="0" y="18"/>
                      </a:lnTo>
                      <a:lnTo>
                        <a:pt x="2" y="10"/>
                      </a:lnTo>
                      <a:lnTo>
                        <a:pt x="12" y="0"/>
                      </a:lnTo>
                      <a:lnTo>
                        <a:pt x="19" y="0"/>
                      </a:lnTo>
                      <a:lnTo>
                        <a:pt x="19" y="8"/>
                      </a:lnTo>
                      <a:close/>
                    </a:path>
                  </a:pathLst>
                </a:custGeom>
                <a:solidFill>
                  <a:srgbClr val="1E21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88" name="Freeform 161"/>
                <p:cNvSpPr/>
                <p:nvPr/>
              </p:nvSpPr>
              <p:spPr bwMode="auto">
                <a:xfrm>
                  <a:off x="5645" y="2028"/>
                  <a:ext cx="0" cy="5"/>
                </a:xfrm>
                <a:custGeom>
                  <a:avLst/>
                  <a:gdLst>
                    <a:gd name="T0" fmla="*/ 15 h 15"/>
                    <a:gd name="T1" fmla="*/ 0 h 15"/>
                    <a:gd name="T2" fmla="*/ 7 h 15"/>
                    <a:gd name="T3" fmla="*/ 15 h 15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5">
                      <a:moveTo>
                        <a:pt x="0" y="15"/>
                      </a:moveTo>
                      <a:lnTo>
                        <a:pt x="0" y="0"/>
                      </a:lnTo>
                      <a:lnTo>
                        <a:pt x="0" y="7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D2D8D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89" name="Freeform 162"/>
                <p:cNvSpPr/>
                <p:nvPr/>
              </p:nvSpPr>
              <p:spPr bwMode="auto">
                <a:xfrm>
                  <a:off x="3841" y="787"/>
                  <a:ext cx="2" cy="0"/>
                </a:xfrm>
                <a:custGeom>
                  <a:avLst/>
                  <a:gdLst>
                    <a:gd name="T0" fmla="*/ 7 w 7"/>
                    <a:gd name="T1" fmla="*/ 7 w 7"/>
                    <a:gd name="T2" fmla="*/ 0 w 7"/>
                    <a:gd name="T3" fmla="*/ 4 w 7"/>
                    <a:gd name="T4" fmla="*/ 7 w 7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7">
                      <a:moveTo>
                        <a:pt x="7" y="0"/>
                      </a:moveTo>
                      <a:lnTo>
                        <a:pt x="7" y="0"/>
                      </a:lnTo>
                      <a:lnTo>
                        <a:pt x="0" y="0"/>
                      </a:lnTo>
                      <a:lnTo>
                        <a:pt x="4" y="0"/>
                      </a:lnTo>
                      <a:lnTo>
                        <a:pt x="7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91" name="Freeform 164"/>
                <p:cNvSpPr/>
                <p:nvPr/>
              </p:nvSpPr>
              <p:spPr bwMode="auto">
                <a:xfrm>
                  <a:off x="2036" y="1403"/>
                  <a:ext cx="249" cy="1266"/>
                </a:xfrm>
                <a:custGeom>
                  <a:avLst/>
                  <a:gdLst>
                    <a:gd name="T0" fmla="*/ 747 w 747"/>
                    <a:gd name="T1" fmla="*/ 3798 h 3798"/>
                    <a:gd name="T2" fmla="*/ 661 w 747"/>
                    <a:gd name="T3" fmla="*/ 3694 h 3798"/>
                    <a:gd name="T4" fmla="*/ 502 w 747"/>
                    <a:gd name="T5" fmla="*/ 3478 h 3798"/>
                    <a:gd name="T6" fmla="*/ 364 w 747"/>
                    <a:gd name="T7" fmla="*/ 3254 h 3798"/>
                    <a:gd name="T8" fmla="*/ 247 w 747"/>
                    <a:gd name="T9" fmla="*/ 3022 h 3798"/>
                    <a:gd name="T10" fmla="*/ 151 w 747"/>
                    <a:gd name="T11" fmla="*/ 2785 h 3798"/>
                    <a:gd name="T12" fmla="*/ 78 w 747"/>
                    <a:gd name="T13" fmla="*/ 2541 h 3798"/>
                    <a:gd name="T14" fmla="*/ 29 w 747"/>
                    <a:gd name="T15" fmla="*/ 2292 h 3798"/>
                    <a:gd name="T16" fmla="*/ 3 w 747"/>
                    <a:gd name="T17" fmla="*/ 2038 h 3798"/>
                    <a:gd name="T18" fmla="*/ 0 w 747"/>
                    <a:gd name="T19" fmla="*/ 1908 h 3798"/>
                    <a:gd name="T20" fmla="*/ 0 w 747"/>
                    <a:gd name="T21" fmla="*/ 1903 h 3798"/>
                    <a:gd name="T22" fmla="*/ 1 w 747"/>
                    <a:gd name="T23" fmla="*/ 1772 h 3798"/>
                    <a:gd name="T24" fmla="*/ 27 w 747"/>
                    <a:gd name="T25" fmla="*/ 1516 h 3798"/>
                    <a:gd name="T26" fmla="*/ 76 w 747"/>
                    <a:gd name="T27" fmla="*/ 1266 h 3798"/>
                    <a:gd name="T28" fmla="*/ 150 w 747"/>
                    <a:gd name="T29" fmla="*/ 1020 h 3798"/>
                    <a:gd name="T30" fmla="*/ 245 w 747"/>
                    <a:gd name="T31" fmla="*/ 781 h 3798"/>
                    <a:gd name="T32" fmla="*/ 362 w 747"/>
                    <a:gd name="T33" fmla="*/ 549 h 3798"/>
                    <a:gd name="T34" fmla="*/ 501 w 747"/>
                    <a:gd name="T35" fmla="*/ 323 h 3798"/>
                    <a:gd name="T36" fmla="*/ 661 w 747"/>
                    <a:gd name="T37" fmla="*/ 104 h 3798"/>
                    <a:gd name="T38" fmla="*/ 747 w 747"/>
                    <a:gd name="T39" fmla="*/ 0 h 3798"/>
                    <a:gd name="T40" fmla="*/ 747 w 747"/>
                    <a:gd name="T41" fmla="*/ 3798 h 37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747" h="3798">
                      <a:moveTo>
                        <a:pt x="747" y="3798"/>
                      </a:moveTo>
                      <a:lnTo>
                        <a:pt x="661" y="3694"/>
                      </a:lnTo>
                      <a:lnTo>
                        <a:pt x="502" y="3478"/>
                      </a:lnTo>
                      <a:lnTo>
                        <a:pt x="364" y="3254"/>
                      </a:lnTo>
                      <a:lnTo>
                        <a:pt x="247" y="3022"/>
                      </a:lnTo>
                      <a:lnTo>
                        <a:pt x="151" y="2785"/>
                      </a:lnTo>
                      <a:lnTo>
                        <a:pt x="78" y="2541"/>
                      </a:lnTo>
                      <a:lnTo>
                        <a:pt x="29" y="2292"/>
                      </a:lnTo>
                      <a:lnTo>
                        <a:pt x="3" y="2038"/>
                      </a:lnTo>
                      <a:lnTo>
                        <a:pt x="0" y="1908"/>
                      </a:lnTo>
                      <a:lnTo>
                        <a:pt x="0" y="1903"/>
                      </a:lnTo>
                      <a:lnTo>
                        <a:pt x="1" y="1772"/>
                      </a:lnTo>
                      <a:lnTo>
                        <a:pt x="27" y="1516"/>
                      </a:lnTo>
                      <a:lnTo>
                        <a:pt x="76" y="1266"/>
                      </a:lnTo>
                      <a:lnTo>
                        <a:pt x="150" y="1020"/>
                      </a:lnTo>
                      <a:lnTo>
                        <a:pt x="245" y="781"/>
                      </a:lnTo>
                      <a:lnTo>
                        <a:pt x="362" y="549"/>
                      </a:lnTo>
                      <a:lnTo>
                        <a:pt x="501" y="323"/>
                      </a:lnTo>
                      <a:lnTo>
                        <a:pt x="661" y="104"/>
                      </a:lnTo>
                      <a:lnTo>
                        <a:pt x="747" y="0"/>
                      </a:lnTo>
                      <a:lnTo>
                        <a:pt x="747" y="3798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93" name="Freeform 166"/>
                <p:cNvSpPr/>
                <p:nvPr/>
              </p:nvSpPr>
              <p:spPr bwMode="auto">
                <a:xfrm>
                  <a:off x="4669" y="945"/>
                  <a:ext cx="381" cy="162"/>
                </a:xfrm>
                <a:custGeom>
                  <a:avLst/>
                  <a:gdLst>
                    <a:gd name="T0" fmla="*/ 1143 w 1143"/>
                    <a:gd name="T1" fmla="*/ 487 h 487"/>
                    <a:gd name="T2" fmla="*/ 0 w 1143"/>
                    <a:gd name="T3" fmla="*/ 487 h 487"/>
                    <a:gd name="T4" fmla="*/ 0 w 1143"/>
                    <a:gd name="T5" fmla="*/ 146 h 487"/>
                    <a:gd name="T6" fmla="*/ 161 w 1143"/>
                    <a:gd name="T7" fmla="*/ 0 h 487"/>
                    <a:gd name="T8" fmla="*/ 308 w 1143"/>
                    <a:gd name="T9" fmla="*/ 57 h 487"/>
                    <a:gd name="T10" fmla="*/ 449 w 1143"/>
                    <a:gd name="T11" fmla="*/ 119 h 487"/>
                    <a:gd name="T12" fmla="*/ 449 w 1143"/>
                    <a:gd name="T13" fmla="*/ 138 h 487"/>
                    <a:gd name="T14" fmla="*/ 449 w 1143"/>
                    <a:gd name="T15" fmla="*/ 157 h 487"/>
                    <a:gd name="T16" fmla="*/ 449 w 1143"/>
                    <a:gd name="T17" fmla="*/ 157 h 487"/>
                    <a:gd name="T18" fmla="*/ 449 w 1143"/>
                    <a:gd name="T19" fmla="*/ 157 h 487"/>
                    <a:gd name="T20" fmla="*/ 449 w 1143"/>
                    <a:gd name="T21" fmla="*/ 157 h 487"/>
                    <a:gd name="T22" fmla="*/ 451 w 1143"/>
                    <a:gd name="T23" fmla="*/ 161 h 487"/>
                    <a:gd name="T24" fmla="*/ 471 w 1143"/>
                    <a:gd name="T25" fmla="*/ 169 h 487"/>
                    <a:gd name="T26" fmla="*/ 530 w 1143"/>
                    <a:gd name="T27" fmla="*/ 180 h 487"/>
                    <a:gd name="T28" fmla="*/ 588 w 1143"/>
                    <a:gd name="T29" fmla="*/ 184 h 487"/>
                    <a:gd name="T30" fmla="*/ 734 w 1143"/>
                    <a:gd name="T31" fmla="*/ 254 h 487"/>
                    <a:gd name="T32" fmla="*/ 1011 w 1143"/>
                    <a:gd name="T33" fmla="*/ 407 h 487"/>
                    <a:gd name="T34" fmla="*/ 1143 w 1143"/>
                    <a:gd name="T35" fmla="*/ 487 h 4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143" h="487">
                      <a:moveTo>
                        <a:pt x="1143" y="487"/>
                      </a:moveTo>
                      <a:lnTo>
                        <a:pt x="0" y="487"/>
                      </a:lnTo>
                      <a:lnTo>
                        <a:pt x="0" y="146"/>
                      </a:lnTo>
                      <a:lnTo>
                        <a:pt x="161" y="0"/>
                      </a:lnTo>
                      <a:lnTo>
                        <a:pt x="308" y="57"/>
                      </a:lnTo>
                      <a:lnTo>
                        <a:pt x="449" y="119"/>
                      </a:lnTo>
                      <a:lnTo>
                        <a:pt x="449" y="138"/>
                      </a:lnTo>
                      <a:lnTo>
                        <a:pt x="449" y="157"/>
                      </a:lnTo>
                      <a:lnTo>
                        <a:pt x="449" y="157"/>
                      </a:lnTo>
                      <a:lnTo>
                        <a:pt x="449" y="157"/>
                      </a:lnTo>
                      <a:lnTo>
                        <a:pt x="449" y="157"/>
                      </a:lnTo>
                      <a:lnTo>
                        <a:pt x="451" y="161"/>
                      </a:lnTo>
                      <a:lnTo>
                        <a:pt x="471" y="169"/>
                      </a:lnTo>
                      <a:lnTo>
                        <a:pt x="530" y="180"/>
                      </a:lnTo>
                      <a:lnTo>
                        <a:pt x="588" y="184"/>
                      </a:lnTo>
                      <a:lnTo>
                        <a:pt x="734" y="254"/>
                      </a:lnTo>
                      <a:lnTo>
                        <a:pt x="1011" y="407"/>
                      </a:lnTo>
                      <a:lnTo>
                        <a:pt x="1143" y="487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94" name="Freeform 167"/>
                <p:cNvSpPr/>
                <p:nvPr/>
              </p:nvSpPr>
              <p:spPr bwMode="auto">
                <a:xfrm>
                  <a:off x="4142" y="812"/>
                  <a:ext cx="572" cy="295"/>
                </a:xfrm>
                <a:custGeom>
                  <a:avLst/>
                  <a:gdLst>
                    <a:gd name="T0" fmla="*/ 1558 w 1717"/>
                    <a:gd name="T1" fmla="*/ 885 h 885"/>
                    <a:gd name="T2" fmla="*/ 0 w 1717"/>
                    <a:gd name="T3" fmla="*/ 885 h 885"/>
                    <a:gd name="T4" fmla="*/ 0 w 1717"/>
                    <a:gd name="T5" fmla="*/ 455 h 885"/>
                    <a:gd name="T6" fmla="*/ 33 w 1717"/>
                    <a:gd name="T7" fmla="*/ 372 h 885"/>
                    <a:gd name="T8" fmla="*/ 30 w 1717"/>
                    <a:gd name="T9" fmla="*/ 457 h 885"/>
                    <a:gd name="T10" fmla="*/ 30 w 1717"/>
                    <a:gd name="T11" fmla="*/ 555 h 885"/>
                    <a:gd name="T12" fmla="*/ 30 w 1717"/>
                    <a:gd name="T13" fmla="*/ 555 h 885"/>
                    <a:gd name="T14" fmla="*/ 30 w 1717"/>
                    <a:gd name="T15" fmla="*/ 555 h 885"/>
                    <a:gd name="T16" fmla="*/ 30 w 1717"/>
                    <a:gd name="T17" fmla="*/ 555 h 885"/>
                    <a:gd name="T18" fmla="*/ 33 w 1717"/>
                    <a:gd name="T19" fmla="*/ 560 h 885"/>
                    <a:gd name="T20" fmla="*/ 73 w 1717"/>
                    <a:gd name="T21" fmla="*/ 572 h 885"/>
                    <a:gd name="T22" fmla="*/ 187 w 1717"/>
                    <a:gd name="T23" fmla="*/ 583 h 885"/>
                    <a:gd name="T24" fmla="*/ 291 w 1717"/>
                    <a:gd name="T25" fmla="*/ 585 h 885"/>
                    <a:gd name="T26" fmla="*/ 397 w 1717"/>
                    <a:gd name="T27" fmla="*/ 583 h 885"/>
                    <a:gd name="T28" fmla="*/ 511 w 1717"/>
                    <a:gd name="T29" fmla="*/ 572 h 885"/>
                    <a:gd name="T30" fmla="*/ 550 w 1717"/>
                    <a:gd name="T31" fmla="*/ 560 h 885"/>
                    <a:gd name="T32" fmla="*/ 554 w 1717"/>
                    <a:gd name="T33" fmla="*/ 555 h 885"/>
                    <a:gd name="T34" fmla="*/ 554 w 1717"/>
                    <a:gd name="T35" fmla="*/ 555 h 885"/>
                    <a:gd name="T36" fmla="*/ 554 w 1717"/>
                    <a:gd name="T37" fmla="*/ 442 h 885"/>
                    <a:gd name="T38" fmla="*/ 548 w 1717"/>
                    <a:gd name="T39" fmla="*/ 348 h 885"/>
                    <a:gd name="T40" fmla="*/ 542 w 1717"/>
                    <a:gd name="T41" fmla="*/ 289 h 885"/>
                    <a:gd name="T42" fmla="*/ 521 w 1717"/>
                    <a:gd name="T43" fmla="*/ 217 h 885"/>
                    <a:gd name="T44" fmla="*/ 499 w 1717"/>
                    <a:gd name="T45" fmla="*/ 177 h 885"/>
                    <a:gd name="T46" fmla="*/ 485 w 1717"/>
                    <a:gd name="T47" fmla="*/ 161 h 885"/>
                    <a:gd name="T48" fmla="*/ 469 w 1717"/>
                    <a:gd name="T49" fmla="*/ 145 h 885"/>
                    <a:gd name="T50" fmla="*/ 431 w 1717"/>
                    <a:gd name="T51" fmla="*/ 122 h 885"/>
                    <a:gd name="T52" fmla="*/ 385 w 1717"/>
                    <a:gd name="T53" fmla="*/ 105 h 885"/>
                    <a:gd name="T54" fmla="*/ 326 w 1717"/>
                    <a:gd name="T55" fmla="*/ 97 h 885"/>
                    <a:gd name="T56" fmla="*/ 291 w 1717"/>
                    <a:gd name="T57" fmla="*/ 96 h 885"/>
                    <a:gd name="T58" fmla="*/ 237 w 1717"/>
                    <a:gd name="T59" fmla="*/ 97 h 885"/>
                    <a:gd name="T60" fmla="*/ 190 w 1717"/>
                    <a:gd name="T61" fmla="*/ 108 h 885"/>
                    <a:gd name="T62" fmla="*/ 190 w 1717"/>
                    <a:gd name="T63" fmla="*/ 0 h 885"/>
                    <a:gd name="T64" fmla="*/ 394 w 1717"/>
                    <a:gd name="T65" fmla="*/ 30 h 885"/>
                    <a:gd name="T66" fmla="*/ 789 w 1717"/>
                    <a:gd name="T67" fmla="*/ 108 h 885"/>
                    <a:gd name="T68" fmla="*/ 1172 w 1717"/>
                    <a:gd name="T69" fmla="*/ 205 h 885"/>
                    <a:gd name="T70" fmla="*/ 1540 w 1717"/>
                    <a:gd name="T71" fmla="*/ 323 h 885"/>
                    <a:gd name="T72" fmla="*/ 1717 w 1717"/>
                    <a:gd name="T73" fmla="*/ 388 h 885"/>
                    <a:gd name="T74" fmla="*/ 1558 w 1717"/>
                    <a:gd name="T75" fmla="*/ 534 h 885"/>
                    <a:gd name="T76" fmla="*/ 1558 w 1717"/>
                    <a:gd name="T77" fmla="*/ 885 h 8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717" h="885">
                      <a:moveTo>
                        <a:pt x="1558" y="885"/>
                      </a:moveTo>
                      <a:lnTo>
                        <a:pt x="0" y="885"/>
                      </a:lnTo>
                      <a:lnTo>
                        <a:pt x="0" y="455"/>
                      </a:lnTo>
                      <a:lnTo>
                        <a:pt x="33" y="372"/>
                      </a:lnTo>
                      <a:lnTo>
                        <a:pt x="30" y="457"/>
                      </a:lnTo>
                      <a:lnTo>
                        <a:pt x="30" y="555"/>
                      </a:lnTo>
                      <a:lnTo>
                        <a:pt x="30" y="555"/>
                      </a:lnTo>
                      <a:lnTo>
                        <a:pt x="30" y="555"/>
                      </a:lnTo>
                      <a:lnTo>
                        <a:pt x="30" y="555"/>
                      </a:lnTo>
                      <a:lnTo>
                        <a:pt x="33" y="560"/>
                      </a:lnTo>
                      <a:lnTo>
                        <a:pt x="73" y="572"/>
                      </a:lnTo>
                      <a:lnTo>
                        <a:pt x="187" y="583"/>
                      </a:lnTo>
                      <a:lnTo>
                        <a:pt x="291" y="585"/>
                      </a:lnTo>
                      <a:lnTo>
                        <a:pt x="397" y="583"/>
                      </a:lnTo>
                      <a:lnTo>
                        <a:pt x="511" y="572"/>
                      </a:lnTo>
                      <a:lnTo>
                        <a:pt x="550" y="560"/>
                      </a:lnTo>
                      <a:lnTo>
                        <a:pt x="554" y="555"/>
                      </a:lnTo>
                      <a:lnTo>
                        <a:pt x="554" y="555"/>
                      </a:lnTo>
                      <a:lnTo>
                        <a:pt x="554" y="442"/>
                      </a:lnTo>
                      <a:lnTo>
                        <a:pt x="548" y="348"/>
                      </a:lnTo>
                      <a:lnTo>
                        <a:pt x="542" y="289"/>
                      </a:lnTo>
                      <a:lnTo>
                        <a:pt x="521" y="217"/>
                      </a:lnTo>
                      <a:lnTo>
                        <a:pt x="499" y="177"/>
                      </a:lnTo>
                      <a:lnTo>
                        <a:pt x="485" y="161"/>
                      </a:lnTo>
                      <a:lnTo>
                        <a:pt x="469" y="145"/>
                      </a:lnTo>
                      <a:lnTo>
                        <a:pt x="431" y="122"/>
                      </a:lnTo>
                      <a:lnTo>
                        <a:pt x="385" y="105"/>
                      </a:lnTo>
                      <a:lnTo>
                        <a:pt x="326" y="97"/>
                      </a:lnTo>
                      <a:lnTo>
                        <a:pt x="291" y="96"/>
                      </a:lnTo>
                      <a:lnTo>
                        <a:pt x="237" y="97"/>
                      </a:lnTo>
                      <a:lnTo>
                        <a:pt x="190" y="108"/>
                      </a:lnTo>
                      <a:lnTo>
                        <a:pt x="190" y="0"/>
                      </a:lnTo>
                      <a:lnTo>
                        <a:pt x="394" y="30"/>
                      </a:lnTo>
                      <a:lnTo>
                        <a:pt x="789" y="108"/>
                      </a:lnTo>
                      <a:lnTo>
                        <a:pt x="1172" y="205"/>
                      </a:lnTo>
                      <a:lnTo>
                        <a:pt x="1540" y="323"/>
                      </a:lnTo>
                      <a:lnTo>
                        <a:pt x="1717" y="388"/>
                      </a:lnTo>
                      <a:lnTo>
                        <a:pt x="1558" y="534"/>
                      </a:lnTo>
                      <a:lnTo>
                        <a:pt x="1558" y="885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95" name="Freeform 168"/>
                <p:cNvSpPr/>
                <p:nvPr/>
              </p:nvSpPr>
              <p:spPr bwMode="auto">
                <a:xfrm>
                  <a:off x="3520" y="787"/>
                  <a:ext cx="672" cy="320"/>
                </a:xfrm>
                <a:custGeom>
                  <a:avLst/>
                  <a:gdLst>
                    <a:gd name="T0" fmla="*/ 1840 w 2016"/>
                    <a:gd name="T1" fmla="*/ 961 h 961"/>
                    <a:gd name="T2" fmla="*/ 176 w 2016"/>
                    <a:gd name="T3" fmla="*/ 961 h 961"/>
                    <a:gd name="T4" fmla="*/ 176 w 2016"/>
                    <a:gd name="T5" fmla="*/ 527 h 961"/>
                    <a:gd name="T6" fmla="*/ 107 w 2016"/>
                    <a:gd name="T7" fmla="*/ 357 h 961"/>
                    <a:gd name="T8" fmla="*/ 100 w 2016"/>
                    <a:gd name="T9" fmla="*/ 326 h 961"/>
                    <a:gd name="T10" fmla="*/ 78 w 2016"/>
                    <a:gd name="T11" fmla="*/ 271 h 961"/>
                    <a:gd name="T12" fmla="*/ 62 w 2016"/>
                    <a:gd name="T13" fmla="*/ 248 h 961"/>
                    <a:gd name="T14" fmla="*/ 0 w 2016"/>
                    <a:gd name="T15" fmla="*/ 96 h 961"/>
                    <a:gd name="T16" fmla="*/ 0 w 2016"/>
                    <a:gd name="T17" fmla="*/ 58 h 961"/>
                    <a:gd name="T18" fmla="*/ 116 w 2016"/>
                    <a:gd name="T19" fmla="*/ 44 h 961"/>
                    <a:gd name="T20" fmla="*/ 350 w 2016"/>
                    <a:gd name="T21" fmla="*/ 23 h 961"/>
                    <a:gd name="T22" fmla="*/ 586 w 2016"/>
                    <a:gd name="T23" fmla="*/ 8 h 961"/>
                    <a:gd name="T24" fmla="*/ 826 w 2016"/>
                    <a:gd name="T25" fmla="*/ 1 h 961"/>
                    <a:gd name="T26" fmla="*/ 947 w 2016"/>
                    <a:gd name="T27" fmla="*/ 0 h 961"/>
                    <a:gd name="T28" fmla="*/ 963 w 2016"/>
                    <a:gd name="T29" fmla="*/ 0 h 961"/>
                    <a:gd name="T30" fmla="*/ 970 w 2016"/>
                    <a:gd name="T31" fmla="*/ 0 h 961"/>
                    <a:gd name="T32" fmla="*/ 1104 w 2016"/>
                    <a:gd name="T33" fmla="*/ 1 h 961"/>
                    <a:gd name="T34" fmla="*/ 1370 w 2016"/>
                    <a:gd name="T35" fmla="*/ 10 h 961"/>
                    <a:gd name="T36" fmla="*/ 1631 w 2016"/>
                    <a:gd name="T37" fmla="*/ 27 h 961"/>
                    <a:gd name="T38" fmla="*/ 1889 w 2016"/>
                    <a:gd name="T39" fmla="*/ 53 h 961"/>
                    <a:gd name="T40" fmla="*/ 2016 w 2016"/>
                    <a:gd name="T41" fmla="*/ 70 h 961"/>
                    <a:gd name="T42" fmla="*/ 2016 w 2016"/>
                    <a:gd name="T43" fmla="*/ 79 h 961"/>
                    <a:gd name="T44" fmla="*/ 2016 w 2016"/>
                    <a:gd name="T45" fmla="*/ 96 h 961"/>
                    <a:gd name="T46" fmla="*/ 1954 w 2016"/>
                    <a:gd name="T47" fmla="*/ 248 h 961"/>
                    <a:gd name="T48" fmla="*/ 1938 w 2016"/>
                    <a:gd name="T49" fmla="*/ 271 h 961"/>
                    <a:gd name="T50" fmla="*/ 1917 w 2016"/>
                    <a:gd name="T51" fmla="*/ 326 h 961"/>
                    <a:gd name="T52" fmla="*/ 1910 w 2016"/>
                    <a:gd name="T53" fmla="*/ 357 h 961"/>
                    <a:gd name="T54" fmla="*/ 1840 w 2016"/>
                    <a:gd name="T55" fmla="*/ 527 h 961"/>
                    <a:gd name="T56" fmla="*/ 1840 w 2016"/>
                    <a:gd name="T57" fmla="*/ 961 h 9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016" h="961">
                      <a:moveTo>
                        <a:pt x="1840" y="961"/>
                      </a:moveTo>
                      <a:lnTo>
                        <a:pt x="176" y="961"/>
                      </a:lnTo>
                      <a:lnTo>
                        <a:pt x="176" y="527"/>
                      </a:lnTo>
                      <a:lnTo>
                        <a:pt x="107" y="357"/>
                      </a:lnTo>
                      <a:lnTo>
                        <a:pt x="100" y="326"/>
                      </a:lnTo>
                      <a:lnTo>
                        <a:pt x="78" y="271"/>
                      </a:lnTo>
                      <a:lnTo>
                        <a:pt x="62" y="248"/>
                      </a:lnTo>
                      <a:lnTo>
                        <a:pt x="0" y="96"/>
                      </a:lnTo>
                      <a:lnTo>
                        <a:pt x="0" y="58"/>
                      </a:lnTo>
                      <a:lnTo>
                        <a:pt x="116" y="44"/>
                      </a:lnTo>
                      <a:lnTo>
                        <a:pt x="350" y="23"/>
                      </a:lnTo>
                      <a:lnTo>
                        <a:pt x="586" y="8"/>
                      </a:lnTo>
                      <a:lnTo>
                        <a:pt x="826" y="1"/>
                      </a:lnTo>
                      <a:lnTo>
                        <a:pt x="947" y="0"/>
                      </a:lnTo>
                      <a:lnTo>
                        <a:pt x="963" y="0"/>
                      </a:lnTo>
                      <a:lnTo>
                        <a:pt x="970" y="0"/>
                      </a:lnTo>
                      <a:lnTo>
                        <a:pt x="1104" y="1"/>
                      </a:lnTo>
                      <a:lnTo>
                        <a:pt x="1370" y="10"/>
                      </a:lnTo>
                      <a:lnTo>
                        <a:pt x="1631" y="27"/>
                      </a:lnTo>
                      <a:lnTo>
                        <a:pt x="1889" y="53"/>
                      </a:lnTo>
                      <a:lnTo>
                        <a:pt x="2016" y="70"/>
                      </a:lnTo>
                      <a:lnTo>
                        <a:pt x="2016" y="79"/>
                      </a:lnTo>
                      <a:lnTo>
                        <a:pt x="2016" y="96"/>
                      </a:lnTo>
                      <a:lnTo>
                        <a:pt x="1954" y="248"/>
                      </a:lnTo>
                      <a:lnTo>
                        <a:pt x="1938" y="271"/>
                      </a:lnTo>
                      <a:lnTo>
                        <a:pt x="1917" y="326"/>
                      </a:lnTo>
                      <a:lnTo>
                        <a:pt x="1910" y="357"/>
                      </a:lnTo>
                      <a:lnTo>
                        <a:pt x="1840" y="527"/>
                      </a:lnTo>
                      <a:lnTo>
                        <a:pt x="1840" y="96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96" name="Freeform 169"/>
                <p:cNvSpPr/>
                <p:nvPr/>
              </p:nvSpPr>
              <p:spPr bwMode="auto">
                <a:xfrm>
                  <a:off x="2990" y="808"/>
                  <a:ext cx="581" cy="299"/>
                </a:xfrm>
                <a:custGeom>
                  <a:avLst/>
                  <a:gdLst>
                    <a:gd name="T0" fmla="*/ 1743 w 1743"/>
                    <a:gd name="T1" fmla="*/ 898 h 898"/>
                    <a:gd name="T2" fmla="*/ 184 w 1743"/>
                    <a:gd name="T3" fmla="*/ 898 h 898"/>
                    <a:gd name="T4" fmla="*/ 184 w 1743"/>
                    <a:gd name="T5" fmla="*/ 547 h 898"/>
                    <a:gd name="T6" fmla="*/ 0 w 1743"/>
                    <a:gd name="T7" fmla="*/ 378 h 898"/>
                    <a:gd name="T8" fmla="*/ 181 w 1743"/>
                    <a:gd name="T9" fmla="*/ 313 h 898"/>
                    <a:gd name="T10" fmla="*/ 555 w 1743"/>
                    <a:gd name="T11" fmla="*/ 198 h 898"/>
                    <a:gd name="T12" fmla="*/ 943 w 1743"/>
                    <a:gd name="T13" fmla="*/ 103 h 898"/>
                    <a:gd name="T14" fmla="*/ 1346 w 1743"/>
                    <a:gd name="T15" fmla="*/ 29 h 898"/>
                    <a:gd name="T16" fmla="*/ 1551 w 1743"/>
                    <a:gd name="T17" fmla="*/ 0 h 898"/>
                    <a:gd name="T18" fmla="*/ 1551 w 1743"/>
                    <a:gd name="T19" fmla="*/ 16 h 898"/>
                    <a:gd name="T20" fmla="*/ 1551 w 1743"/>
                    <a:gd name="T21" fmla="*/ 121 h 898"/>
                    <a:gd name="T22" fmla="*/ 1506 w 1743"/>
                    <a:gd name="T23" fmla="*/ 110 h 898"/>
                    <a:gd name="T24" fmla="*/ 1450 w 1743"/>
                    <a:gd name="T25" fmla="*/ 109 h 898"/>
                    <a:gd name="T26" fmla="*/ 1417 w 1743"/>
                    <a:gd name="T27" fmla="*/ 110 h 898"/>
                    <a:gd name="T28" fmla="*/ 1358 w 1743"/>
                    <a:gd name="T29" fmla="*/ 118 h 898"/>
                    <a:gd name="T30" fmla="*/ 1310 w 1743"/>
                    <a:gd name="T31" fmla="*/ 135 h 898"/>
                    <a:gd name="T32" fmla="*/ 1272 w 1743"/>
                    <a:gd name="T33" fmla="*/ 158 h 898"/>
                    <a:gd name="T34" fmla="*/ 1258 w 1743"/>
                    <a:gd name="T35" fmla="*/ 174 h 898"/>
                    <a:gd name="T36" fmla="*/ 1244 w 1743"/>
                    <a:gd name="T37" fmla="*/ 190 h 898"/>
                    <a:gd name="T38" fmla="*/ 1222 w 1743"/>
                    <a:gd name="T39" fmla="*/ 230 h 898"/>
                    <a:gd name="T40" fmla="*/ 1200 w 1743"/>
                    <a:gd name="T41" fmla="*/ 302 h 898"/>
                    <a:gd name="T42" fmla="*/ 1193 w 1743"/>
                    <a:gd name="T43" fmla="*/ 361 h 898"/>
                    <a:gd name="T44" fmla="*/ 1189 w 1743"/>
                    <a:gd name="T45" fmla="*/ 455 h 898"/>
                    <a:gd name="T46" fmla="*/ 1189 w 1743"/>
                    <a:gd name="T47" fmla="*/ 568 h 898"/>
                    <a:gd name="T48" fmla="*/ 1189 w 1743"/>
                    <a:gd name="T49" fmla="*/ 568 h 898"/>
                    <a:gd name="T50" fmla="*/ 1189 w 1743"/>
                    <a:gd name="T51" fmla="*/ 568 h 898"/>
                    <a:gd name="T52" fmla="*/ 1189 w 1743"/>
                    <a:gd name="T53" fmla="*/ 568 h 898"/>
                    <a:gd name="T54" fmla="*/ 1192 w 1743"/>
                    <a:gd name="T55" fmla="*/ 573 h 898"/>
                    <a:gd name="T56" fmla="*/ 1232 w 1743"/>
                    <a:gd name="T57" fmla="*/ 585 h 898"/>
                    <a:gd name="T58" fmla="*/ 1345 w 1743"/>
                    <a:gd name="T59" fmla="*/ 596 h 898"/>
                    <a:gd name="T60" fmla="*/ 1450 w 1743"/>
                    <a:gd name="T61" fmla="*/ 598 h 898"/>
                    <a:gd name="T62" fmla="*/ 1555 w 1743"/>
                    <a:gd name="T63" fmla="*/ 596 h 898"/>
                    <a:gd name="T64" fmla="*/ 1669 w 1743"/>
                    <a:gd name="T65" fmla="*/ 585 h 898"/>
                    <a:gd name="T66" fmla="*/ 1708 w 1743"/>
                    <a:gd name="T67" fmla="*/ 573 h 898"/>
                    <a:gd name="T68" fmla="*/ 1713 w 1743"/>
                    <a:gd name="T69" fmla="*/ 568 h 898"/>
                    <a:gd name="T70" fmla="*/ 1713 w 1743"/>
                    <a:gd name="T71" fmla="*/ 568 h 898"/>
                    <a:gd name="T72" fmla="*/ 1713 w 1743"/>
                    <a:gd name="T73" fmla="*/ 470 h 898"/>
                    <a:gd name="T74" fmla="*/ 1708 w 1743"/>
                    <a:gd name="T75" fmla="*/ 385 h 898"/>
                    <a:gd name="T76" fmla="*/ 1743 w 1743"/>
                    <a:gd name="T77" fmla="*/ 468 h 898"/>
                    <a:gd name="T78" fmla="*/ 1743 w 1743"/>
                    <a:gd name="T79" fmla="*/ 898 h 8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743" h="898">
                      <a:moveTo>
                        <a:pt x="1743" y="898"/>
                      </a:moveTo>
                      <a:lnTo>
                        <a:pt x="184" y="898"/>
                      </a:lnTo>
                      <a:lnTo>
                        <a:pt x="184" y="547"/>
                      </a:lnTo>
                      <a:lnTo>
                        <a:pt x="0" y="378"/>
                      </a:lnTo>
                      <a:lnTo>
                        <a:pt x="181" y="313"/>
                      </a:lnTo>
                      <a:lnTo>
                        <a:pt x="555" y="198"/>
                      </a:lnTo>
                      <a:lnTo>
                        <a:pt x="943" y="103"/>
                      </a:lnTo>
                      <a:lnTo>
                        <a:pt x="1346" y="29"/>
                      </a:lnTo>
                      <a:lnTo>
                        <a:pt x="1551" y="0"/>
                      </a:lnTo>
                      <a:lnTo>
                        <a:pt x="1551" y="16"/>
                      </a:lnTo>
                      <a:lnTo>
                        <a:pt x="1551" y="121"/>
                      </a:lnTo>
                      <a:lnTo>
                        <a:pt x="1506" y="110"/>
                      </a:lnTo>
                      <a:lnTo>
                        <a:pt x="1450" y="109"/>
                      </a:lnTo>
                      <a:lnTo>
                        <a:pt x="1417" y="110"/>
                      </a:lnTo>
                      <a:lnTo>
                        <a:pt x="1358" y="118"/>
                      </a:lnTo>
                      <a:lnTo>
                        <a:pt x="1310" y="135"/>
                      </a:lnTo>
                      <a:lnTo>
                        <a:pt x="1272" y="158"/>
                      </a:lnTo>
                      <a:lnTo>
                        <a:pt x="1258" y="174"/>
                      </a:lnTo>
                      <a:lnTo>
                        <a:pt x="1244" y="190"/>
                      </a:lnTo>
                      <a:lnTo>
                        <a:pt x="1222" y="230"/>
                      </a:lnTo>
                      <a:lnTo>
                        <a:pt x="1200" y="302"/>
                      </a:lnTo>
                      <a:lnTo>
                        <a:pt x="1193" y="361"/>
                      </a:lnTo>
                      <a:lnTo>
                        <a:pt x="1189" y="455"/>
                      </a:lnTo>
                      <a:lnTo>
                        <a:pt x="1189" y="568"/>
                      </a:lnTo>
                      <a:lnTo>
                        <a:pt x="1189" y="568"/>
                      </a:lnTo>
                      <a:lnTo>
                        <a:pt x="1189" y="568"/>
                      </a:lnTo>
                      <a:lnTo>
                        <a:pt x="1189" y="568"/>
                      </a:lnTo>
                      <a:lnTo>
                        <a:pt x="1192" y="573"/>
                      </a:lnTo>
                      <a:lnTo>
                        <a:pt x="1232" y="585"/>
                      </a:lnTo>
                      <a:lnTo>
                        <a:pt x="1345" y="596"/>
                      </a:lnTo>
                      <a:lnTo>
                        <a:pt x="1450" y="598"/>
                      </a:lnTo>
                      <a:lnTo>
                        <a:pt x="1555" y="596"/>
                      </a:lnTo>
                      <a:lnTo>
                        <a:pt x="1669" y="585"/>
                      </a:lnTo>
                      <a:lnTo>
                        <a:pt x="1708" y="573"/>
                      </a:lnTo>
                      <a:lnTo>
                        <a:pt x="1713" y="568"/>
                      </a:lnTo>
                      <a:lnTo>
                        <a:pt x="1713" y="568"/>
                      </a:lnTo>
                      <a:lnTo>
                        <a:pt x="1713" y="470"/>
                      </a:lnTo>
                      <a:lnTo>
                        <a:pt x="1708" y="385"/>
                      </a:lnTo>
                      <a:lnTo>
                        <a:pt x="1743" y="468"/>
                      </a:lnTo>
                      <a:lnTo>
                        <a:pt x="1743" y="898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97" name="Freeform 170"/>
                <p:cNvSpPr/>
                <p:nvPr/>
              </p:nvSpPr>
              <p:spPr bwMode="auto">
                <a:xfrm>
                  <a:off x="2634" y="937"/>
                  <a:ext cx="409" cy="170"/>
                </a:xfrm>
                <a:custGeom>
                  <a:avLst/>
                  <a:gdLst>
                    <a:gd name="T0" fmla="*/ 1228 w 1228"/>
                    <a:gd name="T1" fmla="*/ 510 h 510"/>
                    <a:gd name="T2" fmla="*/ 0 w 1228"/>
                    <a:gd name="T3" fmla="*/ 510 h 510"/>
                    <a:gd name="T4" fmla="*/ 131 w 1228"/>
                    <a:gd name="T5" fmla="*/ 430 h 510"/>
                    <a:gd name="T6" fmla="*/ 405 w 1228"/>
                    <a:gd name="T7" fmla="*/ 280 h 510"/>
                    <a:gd name="T8" fmla="*/ 548 w 1228"/>
                    <a:gd name="T9" fmla="*/ 210 h 510"/>
                    <a:gd name="T10" fmla="*/ 642 w 1228"/>
                    <a:gd name="T11" fmla="*/ 207 h 510"/>
                    <a:gd name="T12" fmla="*/ 741 w 1228"/>
                    <a:gd name="T13" fmla="*/ 195 h 510"/>
                    <a:gd name="T14" fmla="*/ 776 w 1228"/>
                    <a:gd name="T15" fmla="*/ 185 h 510"/>
                    <a:gd name="T16" fmla="*/ 780 w 1228"/>
                    <a:gd name="T17" fmla="*/ 180 h 510"/>
                    <a:gd name="T18" fmla="*/ 780 w 1228"/>
                    <a:gd name="T19" fmla="*/ 180 h 510"/>
                    <a:gd name="T20" fmla="*/ 780 w 1228"/>
                    <a:gd name="T21" fmla="*/ 142 h 510"/>
                    <a:gd name="T22" fmla="*/ 780 w 1228"/>
                    <a:gd name="T23" fmla="*/ 105 h 510"/>
                    <a:gd name="T24" fmla="*/ 910 w 1228"/>
                    <a:gd name="T25" fmla="*/ 50 h 510"/>
                    <a:gd name="T26" fmla="*/ 1043 w 1228"/>
                    <a:gd name="T27" fmla="*/ 0 h 510"/>
                    <a:gd name="T28" fmla="*/ 1228 w 1228"/>
                    <a:gd name="T29" fmla="*/ 169 h 510"/>
                    <a:gd name="T30" fmla="*/ 1228 w 1228"/>
                    <a:gd name="T31" fmla="*/ 510 h 5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228" h="510">
                      <a:moveTo>
                        <a:pt x="1228" y="510"/>
                      </a:moveTo>
                      <a:lnTo>
                        <a:pt x="0" y="510"/>
                      </a:lnTo>
                      <a:lnTo>
                        <a:pt x="131" y="430"/>
                      </a:lnTo>
                      <a:lnTo>
                        <a:pt x="405" y="280"/>
                      </a:lnTo>
                      <a:lnTo>
                        <a:pt x="548" y="210"/>
                      </a:lnTo>
                      <a:lnTo>
                        <a:pt x="642" y="207"/>
                      </a:lnTo>
                      <a:lnTo>
                        <a:pt x="741" y="195"/>
                      </a:lnTo>
                      <a:lnTo>
                        <a:pt x="776" y="185"/>
                      </a:lnTo>
                      <a:lnTo>
                        <a:pt x="780" y="180"/>
                      </a:lnTo>
                      <a:lnTo>
                        <a:pt x="780" y="180"/>
                      </a:lnTo>
                      <a:lnTo>
                        <a:pt x="780" y="142"/>
                      </a:lnTo>
                      <a:lnTo>
                        <a:pt x="780" y="105"/>
                      </a:lnTo>
                      <a:lnTo>
                        <a:pt x="910" y="50"/>
                      </a:lnTo>
                      <a:lnTo>
                        <a:pt x="1043" y="0"/>
                      </a:lnTo>
                      <a:lnTo>
                        <a:pt x="1228" y="169"/>
                      </a:lnTo>
                      <a:lnTo>
                        <a:pt x="1228" y="51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98" name="Freeform 171"/>
                <p:cNvSpPr/>
                <p:nvPr/>
              </p:nvSpPr>
              <p:spPr bwMode="auto">
                <a:xfrm>
                  <a:off x="3520" y="841"/>
                  <a:ext cx="7" cy="16"/>
                </a:xfrm>
                <a:custGeom>
                  <a:avLst/>
                  <a:gdLst>
                    <a:gd name="T0" fmla="*/ 21 w 21"/>
                    <a:gd name="T1" fmla="*/ 48 h 48"/>
                    <a:gd name="T2" fmla="*/ 10 w 21"/>
                    <a:gd name="T3" fmla="*/ 43 h 48"/>
                    <a:gd name="T4" fmla="*/ 0 w 21"/>
                    <a:gd name="T5" fmla="*/ 37 h 48"/>
                    <a:gd name="T6" fmla="*/ 0 w 21"/>
                    <a:gd name="T7" fmla="*/ 0 h 48"/>
                    <a:gd name="T8" fmla="*/ 21 w 21"/>
                    <a:gd name="T9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48">
                      <a:moveTo>
                        <a:pt x="21" y="48"/>
                      </a:moveTo>
                      <a:lnTo>
                        <a:pt x="10" y="43"/>
                      </a:lnTo>
                      <a:lnTo>
                        <a:pt x="0" y="37"/>
                      </a:lnTo>
                      <a:lnTo>
                        <a:pt x="0" y="0"/>
                      </a:lnTo>
                      <a:lnTo>
                        <a:pt x="21" y="48"/>
                      </a:lnTo>
                      <a:close/>
                    </a:path>
                  </a:pathLst>
                </a:custGeom>
                <a:solidFill>
                  <a:srgbClr val="797B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499" name="Freeform 172"/>
                <p:cNvSpPr/>
                <p:nvPr/>
              </p:nvSpPr>
              <p:spPr bwMode="auto">
                <a:xfrm>
                  <a:off x="4185" y="841"/>
                  <a:ext cx="7" cy="16"/>
                </a:xfrm>
                <a:custGeom>
                  <a:avLst/>
                  <a:gdLst>
                    <a:gd name="T0" fmla="*/ 0 w 20"/>
                    <a:gd name="T1" fmla="*/ 48 h 48"/>
                    <a:gd name="T2" fmla="*/ 20 w 20"/>
                    <a:gd name="T3" fmla="*/ 0 h 48"/>
                    <a:gd name="T4" fmla="*/ 20 w 20"/>
                    <a:gd name="T5" fmla="*/ 37 h 48"/>
                    <a:gd name="T6" fmla="*/ 9 w 20"/>
                    <a:gd name="T7" fmla="*/ 43 h 48"/>
                    <a:gd name="T8" fmla="*/ 0 w 20"/>
                    <a:gd name="T9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48">
                      <a:moveTo>
                        <a:pt x="0" y="48"/>
                      </a:moveTo>
                      <a:lnTo>
                        <a:pt x="20" y="0"/>
                      </a:lnTo>
                      <a:lnTo>
                        <a:pt x="20" y="37"/>
                      </a:lnTo>
                      <a:lnTo>
                        <a:pt x="9" y="43"/>
                      </a:lnTo>
                      <a:lnTo>
                        <a:pt x="0" y="48"/>
                      </a:lnTo>
                      <a:close/>
                    </a:path>
                  </a:pathLst>
                </a:custGeom>
                <a:solidFill>
                  <a:srgbClr val="797B7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500" name="Freeform 173"/>
                <p:cNvSpPr/>
                <p:nvPr/>
              </p:nvSpPr>
              <p:spPr bwMode="auto">
                <a:xfrm>
                  <a:off x="3556" y="906"/>
                  <a:ext cx="23" cy="201"/>
                </a:xfrm>
                <a:custGeom>
                  <a:avLst/>
                  <a:gdLst>
                    <a:gd name="T0" fmla="*/ 69 w 69"/>
                    <a:gd name="T1" fmla="*/ 604 h 604"/>
                    <a:gd name="T2" fmla="*/ 45 w 69"/>
                    <a:gd name="T3" fmla="*/ 604 h 604"/>
                    <a:gd name="T4" fmla="*/ 45 w 69"/>
                    <a:gd name="T5" fmla="*/ 174 h 604"/>
                    <a:gd name="T6" fmla="*/ 10 w 69"/>
                    <a:gd name="T7" fmla="*/ 91 h 604"/>
                    <a:gd name="T8" fmla="*/ 10 w 69"/>
                    <a:gd name="T9" fmla="*/ 78 h 604"/>
                    <a:gd name="T10" fmla="*/ 9 w 69"/>
                    <a:gd name="T11" fmla="*/ 67 h 604"/>
                    <a:gd name="T12" fmla="*/ 6 w 69"/>
                    <a:gd name="T13" fmla="*/ 32 h 604"/>
                    <a:gd name="T14" fmla="*/ 0 w 69"/>
                    <a:gd name="T15" fmla="*/ 0 h 604"/>
                    <a:gd name="T16" fmla="*/ 69 w 69"/>
                    <a:gd name="T17" fmla="*/ 170 h 604"/>
                    <a:gd name="T18" fmla="*/ 69 w 69"/>
                    <a:gd name="T19" fmla="*/ 604 h 6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9" h="604">
                      <a:moveTo>
                        <a:pt x="69" y="604"/>
                      </a:moveTo>
                      <a:lnTo>
                        <a:pt x="45" y="604"/>
                      </a:lnTo>
                      <a:lnTo>
                        <a:pt x="45" y="174"/>
                      </a:lnTo>
                      <a:lnTo>
                        <a:pt x="10" y="91"/>
                      </a:lnTo>
                      <a:lnTo>
                        <a:pt x="10" y="78"/>
                      </a:lnTo>
                      <a:lnTo>
                        <a:pt x="9" y="67"/>
                      </a:lnTo>
                      <a:lnTo>
                        <a:pt x="6" y="32"/>
                      </a:lnTo>
                      <a:lnTo>
                        <a:pt x="0" y="0"/>
                      </a:lnTo>
                      <a:lnTo>
                        <a:pt x="69" y="170"/>
                      </a:lnTo>
                      <a:lnTo>
                        <a:pt x="69" y="604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501" name="Freeform 174"/>
                <p:cNvSpPr/>
                <p:nvPr/>
              </p:nvSpPr>
              <p:spPr bwMode="auto">
                <a:xfrm>
                  <a:off x="3520" y="819"/>
                  <a:ext cx="21" cy="51"/>
                </a:xfrm>
                <a:custGeom>
                  <a:avLst/>
                  <a:gdLst>
                    <a:gd name="T0" fmla="*/ 62 w 62"/>
                    <a:gd name="T1" fmla="*/ 152 h 152"/>
                    <a:gd name="T2" fmla="*/ 57 w 62"/>
                    <a:gd name="T3" fmla="*/ 146 h 152"/>
                    <a:gd name="T4" fmla="*/ 52 w 62"/>
                    <a:gd name="T5" fmla="*/ 141 h 152"/>
                    <a:gd name="T6" fmla="*/ 47 w 62"/>
                    <a:gd name="T7" fmla="*/ 135 h 152"/>
                    <a:gd name="T8" fmla="*/ 42 w 62"/>
                    <a:gd name="T9" fmla="*/ 131 h 152"/>
                    <a:gd name="T10" fmla="*/ 32 w 62"/>
                    <a:gd name="T11" fmla="*/ 122 h 152"/>
                    <a:gd name="T12" fmla="*/ 21 w 62"/>
                    <a:gd name="T13" fmla="*/ 113 h 152"/>
                    <a:gd name="T14" fmla="*/ 0 w 62"/>
                    <a:gd name="T15" fmla="*/ 65 h 152"/>
                    <a:gd name="T16" fmla="*/ 0 w 62"/>
                    <a:gd name="T17" fmla="*/ 0 h 152"/>
                    <a:gd name="T18" fmla="*/ 62 w 62"/>
                    <a:gd name="T19" fmla="*/ 152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152">
                      <a:moveTo>
                        <a:pt x="62" y="152"/>
                      </a:moveTo>
                      <a:lnTo>
                        <a:pt x="57" y="146"/>
                      </a:lnTo>
                      <a:lnTo>
                        <a:pt x="52" y="141"/>
                      </a:lnTo>
                      <a:lnTo>
                        <a:pt x="47" y="135"/>
                      </a:lnTo>
                      <a:lnTo>
                        <a:pt x="42" y="131"/>
                      </a:lnTo>
                      <a:lnTo>
                        <a:pt x="32" y="122"/>
                      </a:lnTo>
                      <a:lnTo>
                        <a:pt x="21" y="113"/>
                      </a:lnTo>
                      <a:lnTo>
                        <a:pt x="0" y="65"/>
                      </a:lnTo>
                      <a:lnTo>
                        <a:pt x="0" y="0"/>
                      </a:lnTo>
                      <a:lnTo>
                        <a:pt x="62" y="152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502" name="Freeform 175"/>
                <p:cNvSpPr/>
                <p:nvPr/>
              </p:nvSpPr>
              <p:spPr bwMode="auto">
                <a:xfrm>
                  <a:off x="2982" y="936"/>
                  <a:ext cx="70" cy="173"/>
                </a:xfrm>
                <a:custGeom>
                  <a:avLst/>
                  <a:gdLst>
                    <a:gd name="T0" fmla="*/ 209 w 209"/>
                    <a:gd name="T1" fmla="*/ 520 h 520"/>
                    <a:gd name="T2" fmla="*/ 185 w 209"/>
                    <a:gd name="T3" fmla="*/ 520 h 520"/>
                    <a:gd name="T4" fmla="*/ 185 w 209"/>
                    <a:gd name="T5" fmla="*/ 179 h 520"/>
                    <a:gd name="T6" fmla="*/ 0 w 209"/>
                    <a:gd name="T7" fmla="*/ 10 h 520"/>
                    <a:gd name="T8" fmla="*/ 13 w 209"/>
                    <a:gd name="T9" fmla="*/ 6 h 520"/>
                    <a:gd name="T10" fmla="*/ 25 w 209"/>
                    <a:gd name="T11" fmla="*/ 0 h 520"/>
                    <a:gd name="T12" fmla="*/ 209 w 209"/>
                    <a:gd name="T13" fmla="*/ 169 h 520"/>
                    <a:gd name="T14" fmla="*/ 209 w 209"/>
                    <a:gd name="T15" fmla="*/ 520 h 5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09" h="520">
                      <a:moveTo>
                        <a:pt x="209" y="520"/>
                      </a:moveTo>
                      <a:lnTo>
                        <a:pt x="185" y="520"/>
                      </a:lnTo>
                      <a:lnTo>
                        <a:pt x="185" y="179"/>
                      </a:lnTo>
                      <a:lnTo>
                        <a:pt x="0" y="10"/>
                      </a:lnTo>
                      <a:lnTo>
                        <a:pt x="13" y="6"/>
                      </a:lnTo>
                      <a:lnTo>
                        <a:pt x="25" y="0"/>
                      </a:lnTo>
                      <a:lnTo>
                        <a:pt x="209" y="169"/>
                      </a:lnTo>
                      <a:lnTo>
                        <a:pt x="209" y="520"/>
                      </a:lnTo>
                      <a:close/>
                    </a:path>
                  </a:pathLst>
                </a:custGeom>
                <a:solidFill>
                  <a:srgbClr val="3738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503" name="Freeform 176"/>
                <p:cNvSpPr/>
                <p:nvPr/>
              </p:nvSpPr>
              <p:spPr bwMode="auto">
                <a:xfrm>
                  <a:off x="2816" y="997"/>
                  <a:ext cx="78" cy="10"/>
                </a:xfrm>
                <a:custGeom>
                  <a:avLst/>
                  <a:gdLst>
                    <a:gd name="T0" fmla="*/ 0 w 232"/>
                    <a:gd name="T1" fmla="*/ 30 h 30"/>
                    <a:gd name="T2" fmla="*/ 32 w 232"/>
                    <a:gd name="T3" fmla="*/ 15 h 30"/>
                    <a:gd name="T4" fmla="*/ 65 w 232"/>
                    <a:gd name="T5" fmla="*/ 0 h 30"/>
                    <a:gd name="T6" fmla="*/ 232 w 232"/>
                    <a:gd name="T7" fmla="*/ 0 h 30"/>
                    <a:gd name="T8" fmla="*/ 232 w 232"/>
                    <a:gd name="T9" fmla="*/ 0 h 30"/>
                    <a:gd name="T10" fmla="*/ 232 w 232"/>
                    <a:gd name="T11" fmla="*/ 0 h 30"/>
                    <a:gd name="T12" fmla="*/ 228 w 232"/>
                    <a:gd name="T13" fmla="*/ 5 h 30"/>
                    <a:gd name="T14" fmla="*/ 193 w 232"/>
                    <a:gd name="T15" fmla="*/ 15 h 30"/>
                    <a:gd name="T16" fmla="*/ 94 w 232"/>
                    <a:gd name="T17" fmla="*/ 27 h 30"/>
                    <a:gd name="T18" fmla="*/ 0 w 232"/>
                    <a:gd name="T19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32" h="30">
                      <a:moveTo>
                        <a:pt x="0" y="30"/>
                      </a:moveTo>
                      <a:lnTo>
                        <a:pt x="32" y="15"/>
                      </a:lnTo>
                      <a:lnTo>
                        <a:pt x="65" y="0"/>
                      </a:lnTo>
                      <a:lnTo>
                        <a:pt x="232" y="0"/>
                      </a:lnTo>
                      <a:lnTo>
                        <a:pt x="232" y="0"/>
                      </a:lnTo>
                      <a:lnTo>
                        <a:pt x="232" y="0"/>
                      </a:lnTo>
                      <a:lnTo>
                        <a:pt x="228" y="5"/>
                      </a:lnTo>
                      <a:lnTo>
                        <a:pt x="193" y="15"/>
                      </a:lnTo>
                      <a:lnTo>
                        <a:pt x="94" y="27"/>
                      </a:lnTo>
                      <a:lnTo>
                        <a:pt x="0" y="30"/>
                      </a:lnTo>
                      <a:close/>
                    </a:path>
                  </a:pathLst>
                </a:custGeom>
                <a:solidFill>
                  <a:srgbClr val="908E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pic>
              <p:nvPicPr>
                <p:cNvPr id="1201" name="Picture 177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2" y="965"/>
                  <a:ext cx="66" cy="3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504" name="Freeform 178"/>
                <p:cNvSpPr/>
                <p:nvPr/>
              </p:nvSpPr>
              <p:spPr bwMode="auto">
                <a:xfrm>
                  <a:off x="3386" y="997"/>
                  <a:ext cx="175" cy="10"/>
                </a:xfrm>
                <a:custGeom>
                  <a:avLst/>
                  <a:gdLst>
                    <a:gd name="T0" fmla="*/ 261 w 524"/>
                    <a:gd name="T1" fmla="*/ 30 h 30"/>
                    <a:gd name="T2" fmla="*/ 156 w 524"/>
                    <a:gd name="T3" fmla="*/ 28 h 30"/>
                    <a:gd name="T4" fmla="*/ 43 w 524"/>
                    <a:gd name="T5" fmla="*/ 17 h 30"/>
                    <a:gd name="T6" fmla="*/ 3 w 524"/>
                    <a:gd name="T7" fmla="*/ 5 h 30"/>
                    <a:gd name="T8" fmla="*/ 0 w 524"/>
                    <a:gd name="T9" fmla="*/ 0 h 30"/>
                    <a:gd name="T10" fmla="*/ 524 w 524"/>
                    <a:gd name="T11" fmla="*/ 0 h 30"/>
                    <a:gd name="T12" fmla="*/ 524 w 524"/>
                    <a:gd name="T13" fmla="*/ 0 h 30"/>
                    <a:gd name="T14" fmla="*/ 524 w 524"/>
                    <a:gd name="T15" fmla="*/ 0 h 30"/>
                    <a:gd name="T16" fmla="*/ 519 w 524"/>
                    <a:gd name="T17" fmla="*/ 5 h 30"/>
                    <a:gd name="T18" fmla="*/ 480 w 524"/>
                    <a:gd name="T19" fmla="*/ 17 h 30"/>
                    <a:gd name="T20" fmla="*/ 366 w 524"/>
                    <a:gd name="T21" fmla="*/ 28 h 30"/>
                    <a:gd name="T22" fmla="*/ 261 w 524"/>
                    <a:gd name="T23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24" h="30">
                      <a:moveTo>
                        <a:pt x="261" y="30"/>
                      </a:moveTo>
                      <a:lnTo>
                        <a:pt x="156" y="28"/>
                      </a:lnTo>
                      <a:lnTo>
                        <a:pt x="43" y="17"/>
                      </a:lnTo>
                      <a:lnTo>
                        <a:pt x="3" y="5"/>
                      </a:lnTo>
                      <a:lnTo>
                        <a:pt x="0" y="0"/>
                      </a:lnTo>
                      <a:lnTo>
                        <a:pt x="524" y="0"/>
                      </a:lnTo>
                      <a:lnTo>
                        <a:pt x="524" y="0"/>
                      </a:lnTo>
                      <a:lnTo>
                        <a:pt x="524" y="0"/>
                      </a:lnTo>
                      <a:lnTo>
                        <a:pt x="519" y="5"/>
                      </a:lnTo>
                      <a:lnTo>
                        <a:pt x="480" y="17"/>
                      </a:lnTo>
                      <a:lnTo>
                        <a:pt x="366" y="28"/>
                      </a:lnTo>
                      <a:lnTo>
                        <a:pt x="261" y="30"/>
                      </a:lnTo>
                      <a:close/>
                    </a:path>
                  </a:pathLst>
                </a:custGeom>
                <a:solidFill>
                  <a:srgbClr val="908E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pic>
              <p:nvPicPr>
                <p:cNvPr id="1203" name="Picture 179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02" y="799"/>
                  <a:ext cx="24" cy="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204" name="Picture 180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78" y="838"/>
                  <a:ext cx="190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505" name="Freeform 181"/>
                <p:cNvSpPr/>
                <p:nvPr/>
              </p:nvSpPr>
              <p:spPr bwMode="auto">
                <a:xfrm>
                  <a:off x="4133" y="906"/>
                  <a:ext cx="24" cy="201"/>
                </a:xfrm>
                <a:custGeom>
                  <a:avLst/>
                  <a:gdLst>
                    <a:gd name="T0" fmla="*/ 25 w 70"/>
                    <a:gd name="T1" fmla="*/ 604 h 604"/>
                    <a:gd name="T2" fmla="*/ 0 w 70"/>
                    <a:gd name="T3" fmla="*/ 604 h 604"/>
                    <a:gd name="T4" fmla="*/ 0 w 70"/>
                    <a:gd name="T5" fmla="*/ 170 h 604"/>
                    <a:gd name="T6" fmla="*/ 70 w 70"/>
                    <a:gd name="T7" fmla="*/ 0 h 604"/>
                    <a:gd name="T8" fmla="*/ 64 w 70"/>
                    <a:gd name="T9" fmla="*/ 32 h 604"/>
                    <a:gd name="T10" fmla="*/ 61 w 70"/>
                    <a:gd name="T11" fmla="*/ 67 h 604"/>
                    <a:gd name="T12" fmla="*/ 59 w 70"/>
                    <a:gd name="T13" fmla="*/ 78 h 604"/>
                    <a:gd name="T14" fmla="*/ 58 w 70"/>
                    <a:gd name="T15" fmla="*/ 91 h 604"/>
                    <a:gd name="T16" fmla="*/ 25 w 70"/>
                    <a:gd name="T17" fmla="*/ 174 h 604"/>
                    <a:gd name="T18" fmla="*/ 25 w 70"/>
                    <a:gd name="T19" fmla="*/ 604 h 6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0" h="604">
                      <a:moveTo>
                        <a:pt x="25" y="604"/>
                      </a:moveTo>
                      <a:lnTo>
                        <a:pt x="0" y="604"/>
                      </a:lnTo>
                      <a:lnTo>
                        <a:pt x="0" y="170"/>
                      </a:lnTo>
                      <a:lnTo>
                        <a:pt x="70" y="0"/>
                      </a:lnTo>
                      <a:lnTo>
                        <a:pt x="64" y="32"/>
                      </a:lnTo>
                      <a:lnTo>
                        <a:pt x="61" y="67"/>
                      </a:lnTo>
                      <a:lnTo>
                        <a:pt x="59" y="78"/>
                      </a:lnTo>
                      <a:lnTo>
                        <a:pt x="58" y="91"/>
                      </a:lnTo>
                      <a:lnTo>
                        <a:pt x="25" y="174"/>
                      </a:lnTo>
                      <a:lnTo>
                        <a:pt x="25" y="604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506" name="Freeform 182"/>
                <p:cNvSpPr/>
                <p:nvPr/>
              </p:nvSpPr>
              <p:spPr bwMode="auto">
                <a:xfrm>
                  <a:off x="4171" y="819"/>
                  <a:ext cx="21" cy="51"/>
                </a:xfrm>
                <a:custGeom>
                  <a:avLst/>
                  <a:gdLst>
                    <a:gd name="T0" fmla="*/ 0 w 62"/>
                    <a:gd name="T1" fmla="*/ 152 h 152"/>
                    <a:gd name="T2" fmla="*/ 62 w 62"/>
                    <a:gd name="T3" fmla="*/ 0 h 152"/>
                    <a:gd name="T4" fmla="*/ 62 w 62"/>
                    <a:gd name="T5" fmla="*/ 65 h 152"/>
                    <a:gd name="T6" fmla="*/ 42 w 62"/>
                    <a:gd name="T7" fmla="*/ 113 h 152"/>
                    <a:gd name="T8" fmla="*/ 31 w 62"/>
                    <a:gd name="T9" fmla="*/ 122 h 152"/>
                    <a:gd name="T10" fmla="*/ 21 w 62"/>
                    <a:gd name="T11" fmla="*/ 131 h 152"/>
                    <a:gd name="T12" fmla="*/ 15 w 62"/>
                    <a:gd name="T13" fmla="*/ 135 h 152"/>
                    <a:gd name="T14" fmla="*/ 10 w 62"/>
                    <a:gd name="T15" fmla="*/ 141 h 152"/>
                    <a:gd name="T16" fmla="*/ 5 w 62"/>
                    <a:gd name="T17" fmla="*/ 146 h 152"/>
                    <a:gd name="T18" fmla="*/ 0 w 62"/>
                    <a:gd name="T19" fmla="*/ 152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152">
                      <a:moveTo>
                        <a:pt x="0" y="152"/>
                      </a:moveTo>
                      <a:lnTo>
                        <a:pt x="62" y="0"/>
                      </a:lnTo>
                      <a:lnTo>
                        <a:pt x="62" y="65"/>
                      </a:lnTo>
                      <a:lnTo>
                        <a:pt x="42" y="113"/>
                      </a:lnTo>
                      <a:lnTo>
                        <a:pt x="31" y="122"/>
                      </a:lnTo>
                      <a:lnTo>
                        <a:pt x="21" y="131"/>
                      </a:lnTo>
                      <a:lnTo>
                        <a:pt x="15" y="135"/>
                      </a:lnTo>
                      <a:lnTo>
                        <a:pt x="10" y="141"/>
                      </a:lnTo>
                      <a:lnTo>
                        <a:pt x="5" y="146"/>
                      </a:lnTo>
                      <a:lnTo>
                        <a:pt x="0" y="152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507" name="Freeform 183"/>
                <p:cNvSpPr/>
                <p:nvPr/>
              </p:nvSpPr>
              <p:spPr bwMode="auto">
                <a:xfrm>
                  <a:off x="4661" y="942"/>
                  <a:ext cx="61" cy="165"/>
                </a:xfrm>
                <a:custGeom>
                  <a:avLst/>
                  <a:gdLst>
                    <a:gd name="T0" fmla="*/ 23 w 184"/>
                    <a:gd name="T1" fmla="*/ 497 h 497"/>
                    <a:gd name="T2" fmla="*/ 0 w 184"/>
                    <a:gd name="T3" fmla="*/ 497 h 497"/>
                    <a:gd name="T4" fmla="*/ 0 w 184"/>
                    <a:gd name="T5" fmla="*/ 146 h 497"/>
                    <a:gd name="T6" fmla="*/ 159 w 184"/>
                    <a:gd name="T7" fmla="*/ 0 h 497"/>
                    <a:gd name="T8" fmla="*/ 172 w 184"/>
                    <a:gd name="T9" fmla="*/ 6 h 497"/>
                    <a:gd name="T10" fmla="*/ 184 w 184"/>
                    <a:gd name="T11" fmla="*/ 10 h 497"/>
                    <a:gd name="T12" fmla="*/ 23 w 184"/>
                    <a:gd name="T13" fmla="*/ 156 h 497"/>
                    <a:gd name="T14" fmla="*/ 23 w 184"/>
                    <a:gd name="T15" fmla="*/ 497 h 4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84" h="497">
                      <a:moveTo>
                        <a:pt x="23" y="497"/>
                      </a:moveTo>
                      <a:lnTo>
                        <a:pt x="0" y="497"/>
                      </a:lnTo>
                      <a:lnTo>
                        <a:pt x="0" y="146"/>
                      </a:lnTo>
                      <a:lnTo>
                        <a:pt x="159" y="0"/>
                      </a:lnTo>
                      <a:lnTo>
                        <a:pt x="172" y="6"/>
                      </a:lnTo>
                      <a:lnTo>
                        <a:pt x="184" y="10"/>
                      </a:lnTo>
                      <a:lnTo>
                        <a:pt x="23" y="156"/>
                      </a:lnTo>
                      <a:lnTo>
                        <a:pt x="23" y="497"/>
                      </a:lnTo>
                      <a:close/>
                    </a:path>
                  </a:pathLst>
                </a:custGeom>
                <a:solidFill>
                  <a:srgbClr val="3738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508" name="Freeform 184"/>
                <p:cNvSpPr/>
                <p:nvPr/>
              </p:nvSpPr>
              <p:spPr bwMode="auto">
                <a:xfrm>
                  <a:off x="4818" y="997"/>
                  <a:ext cx="47" cy="9"/>
                </a:xfrm>
                <a:custGeom>
                  <a:avLst/>
                  <a:gdLst>
                    <a:gd name="T0" fmla="*/ 139 w 139"/>
                    <a:gd name="T1" fmla="*/ 27 h 27"/>
                    <a:gd name="T2" fmla="*/ 81 w 139"/>
                    <a:gd name="T3" fmla="*/ 23 h 27"/>
                    <a:gd name="T4" fmla="*/ 22 w 139"/>
                    <a:gd name="T5" fmla="*/ 12 h 27"/>
                    <a:gd name="T6" fmla="*/ 2 w 139"/>
                    <a:gd name="T7" fmla="*/ 4 h 27"/>
                    <a:gd name="T8" fmla="*/ 0 w 139"/>
                    <a:gd name="T9" fmla="*/ 0 h 27"/>
                    <a:gd name="T10" fmla="*/ 81 w 139"/>
                    <a:gd name="T11" fmla="*/ 0 h 27"/>
                    <a:gd name="T12" fmla="*/ 111 w 139"/>
                    <a:gd name="T13" fmla="*/ 14 h 27"/>
                    <a:gd name="T14" fmla="*/ 139 w 139"/>
                    <a:gd name="T15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9" h="27">
                      <a:moveTo>
                        <a:pt x="139" y="27"/>
                      </a:moveTo>
                      <a:lnTo>
                        <a:pt x="81" y="23"/>
                      </a:lnTo>
                      <a:lnTo>
                        <a:pt x="22" y="12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81" y="0"/>
                      </a:lnTo>
                      <a:lnTo>
                        <a:pt x="111" y="14"/>
                      </a:lnTo>
                      <a:lnTo>
                        <a:pt x="139" y="27"/>
                      </a:lnTo>
                      <a:close/>
                    </a:path>
                  </a:pathLst>
                </a:custGeom>
                <a:solidFill>
                  <a:srgbClr val="908E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pic>
              <p:nvPicPr>
                <p:cNvPr id="1209" name="Picture 185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14" y="980"/>
                  <a:ext cx="40" cy="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509" name="Freeform 186"/>
                <p:cNvSpPr/>
                <p:nvPr/>
              </p:nvSpPr>
              <p:spPr bwMode="auto">
                <a:xfrm>
                  <a:off x="4152" y="997"/>
                  <a:ext cx="174" cy="10"/>
                </a:xfrm>
                <a:custGeom>
                  <a:avLst/>
                  <a:gdLst>
                    <a:gd name="T0" fmla="*/ 261 w 524"/>
                    <a:gd name="T1" fmla="*/ 30 h 30"/>
                    <a:gd name="T2" fmla="*/ 157 w 524"/>
                    <a:gd name="T3" fmla="*/ 28 h 30"/>
                    <a:gd name="T4" fmla="*/ 43 w 524"/>
                    <a:gd name="T5" fmla="*/ 17 h 30"/>
                    <a:gd name="T6" fmla="*/ 3 w 524"/>
                    <a:gd name="T7" fmla="*/ 5 h 30"/>
                    <a:gd name="T8" fmla="*/ 0 w 524"/>
                    <a:gd name="T9" fmla="*/ 0 h 30"/>
                    <a:gd name="T10" fmla="*/ 524 w 524"/>
                    <a:gd name="T11" fmla="*/ 0 h 30"/>
                    <a:gd name="T12" fmla="*/ 524 w 524"/>
                    <a:gd name="T13" fmla="*/ 0 h 30"/>
                    <a:gd name="T14" fmla="*/ 524 w 524"/>
                    <a:gd name="T15" fmla="*/ 0 h 30"/>
                    <a:gd name="T16" fmla="*/ 520 w 524"/>
                    <a:gd name="T17" fmla="*/ 5 h 30"/>
                    <a:gd name="T18" fmla="*/ 481 w 524"/>
                    <a:gd name="T19" fmla="*/ 17 h 30"/>
                    <a:gd name="T20" fmla="*/ 367 w 524"/>
                    <a:gd name="T21" fmla="*/ 28 h 30"/>
                    <a:gd name="T22" fmla="*/ 261 w 524"/>
                    <a:gd name="T23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24" h="30">
                      <a:moveTo>
                        <a:pt x="261" y="30"/>
                      </a:moveTo>
                      <a:lnTo>
                        <a:pt x="157" y="28"/>
                      </a:lnTo>
                      <a:lnTo>
                        <a:pt x="43" y="17"/>
                      </a:lnTo>
                      <a:lnTo>
                        <a:pt x="3" y="5"/>
                      </a:lnTo>
                      <a:lnTo>
                        <a:pt x="0" y="0"/>
                      </a:lnTo>
                      <a:lnTo>
                        <a:pt x="524" y="0"/>
                      </a:lnTo>
                      <a:lnTo>
                        <a:pt x="524" y="0"/>
                      </a:lnTo>
                      <a:lnTo>
                        <a:pt x="524" y="0"/>
                      </a:lnTo>
                      <a:lnTo>
                        <a:pt x="520" y="5"/>
                      </a:lnTo>
                      <a:lnTo>
                        <a:pt x="481" y="17"/>
                      </a:lnTo>
                      <a:lnTo>
                        <a:pt x="367" y="28"/>
                      </a:lnTo>
                      <a:lnTo>
                        <a:pt x="261" y="30"/>
                      </a:lnTo>
                      <a:close/>
                    </a:path>
                  </a:pathLst>
                </a:custGeom>
                <a:solidFill>
                  <a:srgbClr val="908E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pic>
              <p:nvPicPr>
                <p:cNvPr id="1211" name="Picture 187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86" y="804"/>
                  <a:ext cx="24" cy="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212" name="Picture 188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45" y="838"/>
                  <a:ext cx="190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510" name="Rectangle 189"/>
                <p:cNvSpPr>
                  <a:spLocks noChangeArrowheads="1"/>
                </p:cNvSpPr>
                <p:nvPr/>
              </p:nvSpPr>
              <p:spPr bwMode="auto">
                <a:xfrm>
                  <a:off x="3854" y="3022"/>
                  <a:ext cx="225" cy="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 dirty="0"/>
                </a:p>
              </p:txBody>
            </p:sp>
            <p:sp>
              <p:nvSpPr>
                <p:cNvPr id="1511" name="Rectangle 190"/>
                <p:cNvSpPr>
                  <a:spLocks noChangeArrowheads="1"/>
                </p:cNvSpPr>
                <p:nvPr/>
              </p:nvSpPr>
              <p:spPr bwMode="auto">
                <a:xfrm>
                  <a:off x="3854" y="3141"/>
                  <a:ext cx="225" cy="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512" name="Rectangle 191"/>
                <p:cNvSpPr>
                  <a:spLocks noChangeArrowheads="1"/>
                </p:cNvSpPr>
                <p:nvPr/>
              </p:nvSpPr>
              <p:spPr bwMode="auto">
                <a:xfrm>
                  <a:off x="3854" y="3260"/>
                  <a:ext cx="225" cy="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513" name="Rectangle 192"/>
                <p:cNvSpPr>
                  <a:spLocks noChangeArrowheads="1"/>
                </p:cNvSpPr>
                <p:nvPr/>
              </p:nvSpPr>
              <p:spPr bwMode="auto">
                <a:xfrm>
                  <a:off x="3854" y="3378"/>
                  <a:ext cx="225" cy="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514" name="Rectangle 193"/>
                <p:cNvSpPr>
                  <a:spLocks noChangeArrowheads="1"/>
                </p:cNvSpPr>
                <p:nvPr/>
              </p:nvSpPr>
              <p:spPr bwMode="auto">
                <a:xfrm>
                  <a:off x="3854" y="3497"/>
                  <a:ext cx="225" cy="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515" name="Rectangle 194"/>
                <p:cNvSpPr>
                  <a:spLocks noChangeArrowheads="1"/>
                </p:cNvSpPr>
                <p:nvPr/>
              </p:nvSpPr>
              <p:spPr bwMode="auto">
                <a:xfrm>
                  <a:off x="3854" y="3616"/>
                  <a:ext cx="225" cy="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 dirty="0"/>
                </a:p>
              </p:txBody>
            </p:sp>
            <p:sp>
              <p:nvSpPr>
                <p:cNvPr id="1516" name="Rectangle 195"/>
                <p:cNvSpPr>
                  <a:spLocks noChangeArrowheads="1"/>
                </p:cNvSpPr>
                <p:nvPr/>
              </p:nvSpPr>
              <p:spPr bwMode="auto">
                <a:xfrm>
                  <a:off x="3998" y="3734"/>
                  <a:ext cx="81" cy="25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517" name="Rectangle 196"/>
                <p:cNvSpPr>
                  <a:spLocks noChangeArrowheads="1"/>
                </p:cNvSpPr>
                <p:nvPr/>
              </p:nvSpPr>
              <p:spPr bwMode="auto">
                <a:xfrm>
                  <a:off x="3854" y="3853"/>
                  <a:ext cx="225" cy="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518" name="Rectangle 197"/>
                <p:cNvSpPr>
                  <a:spLocks noChangeArrowheads="1"/>
                </p:cNvSpPr>
                <p:nvPr/>
              </p:nvSpPr>
              <p:spPr bwMode="auto">
                <a:xfrm>
                  <a:off x="3854" y="3972"/>
                  <a:ext cx="225" cy="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519" name="Rectangle 198"/>
                <p:cNvSpPr>
                  <a:spLocks noChangeArrowheads="1"/>
                </p:cNvSpPr>
                <p:nvPr/>
              </p:nvSpPr>
              <p:spPr bwMode="auto">
                <a:xfrm>
                  <a:off x="4063" y="2978"/>
                  <a:ext cx="20" cy="11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520" name="Rectangle 199"/>
                <p:cNvSpPr>
                  <a:spLocks noChangeArrowheads="1"/>
                </p:cNvSpPr>
                <p:nvPr/>
              </p:nvSpPr>
              <p:spPr bwMode="auto">
                <a:xfrm>
                  <a:off x="2953" y="2719"/>
                  <a:ext cx="42" cy="98"/>
                </a:xfrm>
                <a:prstGeom prst="rect">
                  <a:avLst/>
                </a:prstGeom>
                <a:solidFill>
                  <a:srgbClr val="FF00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 dirty="0"/>
                </a:p>
              </p:txBody>
            </p:sp>
            <p:sp>
              <p:nvSpPr>
                <p:cNvPr id="1521" name="Rectangle 200"/>
                <p:cNvSpPr>
                  <a:spLocks noChangeArrowheads="1"/>
                </p:cNvSpPr>
                <p:nvPr/>
              </p:nvSpPr>
              <p:spPr bwMode="auto">
                <a:xfrm>
                  <a:off x="3016" y="2719"/>
                  <a:ext cx="41" cy="98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 dirty="0"/>
                </a:p>
              </p:txBody>
            </p:sp>
            <p:sp>
              <p:nvSpPr>
                <p:cNvPr id="1522" name="Rectangle 201"/>
                <p:cNvSpPr>
                  <a:spLocks noChangeArrowheads="1"/>
                </p:cNvSpPr>
                <p:nvPr/>
              </p:nvSpPr>
              <p:spPr bwMode="auto">
                <a:xfrm>
                  <a:off x="3371" y="2719"/>
                  <a:ext cx="41" cy="98"/>
                </a:xfrm>
                <a:prstGeom prst="rect">
                  <a:avLst/>
                </a:prstGeom>
                <a:solidFill>
                  <a:srgbClr val="FF00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523" name="Rectangle 202"/>
                <p:cNvSpPr>
                  <a:spLocks noChangeArrowheads="1"/>
                </p:cNvSpPr>
                <p:nvPr/>
              </p:nvSpPr>
              <p:spPr bwMode="auto">
                <a:xfrm>
                  <a:off x="3433" y="2719"/>
                  <a:ext cx="42" cy="98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524" name="Rectangle 203"/>
                <p:cNvSpPr>
                  <a:spLocks noChangeArrowheads="1"/>
                </p:cNvSpPr>
                <p:nvPr/>
              </p:nvSpPr>
              <p:spPr bwMode="auto">
                <a:xfrm>
                  <a:off x="3788" y="2719"/>
                  <a:ext cx="42" cy="98"/>
                </a:xfrm>
                <a:prstGeom prst="rect">
                  <a:avLst/>
                </a:prstGeom>
                <a:solidFill>
                  <a:srgbClr val="FF00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525" name="Rectangle 204"/>
                <p:cNvSpPr>
                  <a:spLocks noChangeArrowheads="1"/>
                </p:cNvSpPr>
                <p:nvPr/>
              </p:nvSpPr>
              <p:spPr bwMode="auto">
                <a:xfrm>
                  <a:off x="3851" y="2719"/>
                  <a:ext cx="41" cy="98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  <p:sp>
              <p:nvSpPr>
                <p:cNvPr id="1526" name="Rectangle 205"/>
                <p:cNvSpPr>
                  <a:spLocks noChangeArrowheads="1"/>
                </p:cNvSpPr>
                <p:nvPr/>
              </p:nvSpPr>
              <p:spPr bwMode="auto">
                <a:xfrm>
                  <a:off x="4206" y="2719"/>
                  <a:ext cx="41" cy="98"/>
                </a:xfrm>
                <a:prstGeom prst="rect">
                  <a:avLst/>
                </a:prstGeom>
                <a:solidFill>
                  <a:srgbClr val="FF00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ru-RU"/>
                </a:p>
              </p:txBody>
            </p:sp>
          </p:grpSp>
          <p:sp>
            <p:nvSpPr>
              <p:cNvPr id="13" name="Rectangle 207"/>
              <p:cNvSpPr>
                <a:spLocks noChangeArrowheads="1"/>
              </p:cNvSpPr>
              <p:nvPr/>
            </p:nvSpPr>
            <p:spPr bwMode="auto">
              <a:xfrm>
                <a:off x="4268" y="2719"/>
                <a:ext cx="42" cy="9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ru-RU"/>
              </a:p>
            </p:txBody>
          </p:sp>
          <p:sp>
            <p:nvSpPr>
              <p:cNvPr id="14" name="Rectangle 208"/>
              <p:cNvSpPr>
                <a:spLocks noChangeArrowheads="1"/>
              </p:cNvSpPr>
              <p:nvPr/>
            </p:nvSpPr>
            <p:spPr bwMode="auto">
              <a:xfrm>
                <a:off x="4623" y="2719"/>
                <a:ext cx="42" cy="98"/>
              </a:xfrm>
              <a:prstGeom prst="rect">
                <a:avLst/>
              </a:prstGeom>
              <a:solidFill>
                <a:srgbClr val="FF00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ru-RU" dirty="0"/>
              </a:p>
            </p:txBody>
          </p:sp>
          <p:sp>
            <p:nvSpPr>
              <p:cNvPr id="15" name="Rectangle 209"/>
              <p:cNvSpPr>
                <a:spLocks noChangeArrowheads="1"/>
              </p:cNvSpPr>
              <p:nvPr/>
            </p:nvSpPr>
            <p:spPr bwMode="auto">
              <a:xfrm>
                <a:off x="4686" y="2719"/>
                <a:ext cx="42" cy="9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ru-RU"/>
              </a:p>
            </p:txBody>
          </p:sp>
          <p:sp>
            <p:nvSpPr>
              <p:cNvPr id="16" name="Freeform 210"/>
              <p:cNvSpPr/>
              <p:nvPr/>
            </p:nvSpPr>
            <p:spPr bwMode="auto">
              <a:xfrm>
                <a:off x="3568" y="2891"/>
                <a:ext cx="544" cy="180"/>
              </a:xfrm>
              <a:custGeom>
                <a:avLst/>
                <a:gdLst>
                  <a:gd name="T0" fmla="*/ 1632 w 1632"/>
                  <a:gd name="T1" fmla="*/ 0 h 542"/>
                  <a:gd name="T2" fmla="*/ 816 w 1632"/>
                  <a:gd name="T3" fmla="*/ 542 h 542"/>
                  <a:gd name="T4" fmla="*/ 0 w 1632"/>
                  <a:gd name="T5" fmla="*/ 0 h 542"/>
                  <a:gd name="T6" fmla="*/ 1632 w 1632"/>
                  <a:gd name="T7" fmla="*/ 0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2" h="542">
                    <a:moveTo>
                      <a:pt x="1632" y="0"/>
                    </a:moveTo>
                    <a:lnTo>
                      <a:pt x="816" y="542"/>
                    </a:lnTo>
                    <a:lnTo>
                      <a:pt x="0" y="0"/>
                    </a:lnTo>
                    <a:lnTo>
                      <a:pt x="16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ru-RU"/>
              </a:p>
            </p:txBody>
          </p:sp>
          <p:sp>
            <p:nvSpPr>
              <p:cNvPr id="17" name="Freeform 211"/>
              <p:cNvSpPr>
                <a:spLocks noEditPoints="1"/>
              </p:cNvSpPr>
              <p:nvPr/>
            </p:nvSpPr>
            <p:spPr bwMode="auto">
              <a:xfrm>
                <a:off x="3717" y="2891"/>
                <a:ext cx="246" cy="1265"/>
              </a:xfrm>
              <a:custGeom>
                <a:avLst/>
                <a:gdLst>
                  <a:gd name="T0" fmla="*/ 737 w 737"/>
                  <a:gd name="T1" fmla="*/ 3797 h 3797"/>
                  <a:gd name="T2" fmla="*/ 0 w 737"/>
                  <a:gd name="T3" fmla="*/ 3797 h 3797"/>
                  <a:gd name="T4" fmla="*/ 0 w 737"/>
                  <a:gd name="T5" fmla="*/ 2635 h 3797"/>
                  <a:gd name="T6" fmla="*/ 737 w 737"/>
                  <a:gd name="T7" fmla="*/ 2635 h 3797"/>
                  <a:gd name="T8" fmla="*/ 737 w 737"/>
                  <a:gd name="T9" fmla="*/ 3797 h 3797"/>
                  <a:gd name="T10" fmla="*/ 737 w 737"/>
                  <a:gd name="T11" fmla="*/ 3797 h 3797"/>
                  <a:gd name="T12" fmla="*/ 737 w 737"/>
                  <a:gd name="T13" fmla="*/ 2466 h 3797"/>
                  <a:gd name="T14" fmla="*/ 0 w 737"/>
                  <a:gd name="T15" fmla="*/ 2466 h 3797"/>
                  <a:gd name="T16" fmla="*/ 0 w 737"/>
                  <a:gd name="T17" fmla="*/ 1156 h 3797"/>
                  <a:gd name="T18" fmla="*/ 0 w 737"/>
                  <a:gd name="T19" fmla="*/ 0 h 3797"/>
                  <a:gd name="T20" fmla="*/ 737 w 737"/>
                  <a:gd name="T21" fmla="*/ 0 h 3797"/>
                  <a:gd name="T22" fmla="*/ 737 w 737"/>
                  <a:gd name="T23" fmla="*/ 3797 h 3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37" h="3797">
                    <a:moveTo>
                      <a:pt x="737" y="3797"/>
                    </a:moveTo>
                    <a:lnTo>
                      <a:pt x="0" y="3797"/>
                    </a:lnTo>
                    <a:lnTo>
                      <a:pt x="0" y="2635"/>
                    </a:lnTo>
                    <a:lnTo>
                      <a:pt x="737" y="2635"/>
                    </a:lnTo>
                    <a:lnTo>
                      <a:pt x="737" y="3797"/>
                    </a:lnTo>
                    <a:close/>
                    <a:moveTo>
                      <a:pt x="737" y="3797"/>
                    </a:moveTo>
                    <a:lnTo>
                      <a:pt x="737" y="2466"/>
                    </a:lnTo>
                    <a:lnTo>
                      <a:pt x="0" y="2466"/>
                    </a:lnTo>
                    <a:lnTo>
                      <a:pt x="0" y="1156"/>
                    </a:lnTo>
                    <a:lnTo>
                      <a:pt x="0" y="0"/>
                    </a:lnTo>
                    <a:lnTo>
                      <a:pt x="737" y="0"/>
                    </a:lnTo>
                    <a:lnTo>
                      <a:pt x="737" y="379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ru-RU" dirty="0"/>
              </a:p>
            </p:txBody>
          </p:sp>
          <p:sp>
            <p:nvSpPr>
              <p:cNvPr id="18" name="Rectangle 212"/>
              <p:cNvSpPr>
                <a:spLocks noChangeArrowheads="1"/>
              </p:cNvSpPr>
              <p:nvPr/>
            </p:nvSpPr>
            <p:spPr bwMode="auto">
              <a:xfrm>
                <a:off x="3517" y="2867"/>
                <a:ext cx="647" cy="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ru-RU"/>
              </a:p>
            </p:txBody>
          </p:sp>
          <p:sp>
            <p:nvSpPr>
              <p:cNvPr id="19" name="Freeform 213"/>
              <p:cNvSpPr>
                <a:spLocks noEditPoints="1"/>
              </p:cNvSpPr>
              <p:nvPr/>
            </p:nvSpPr>
            <p:spPr bwMode="auto">
              <a:xfrm>
                <a:off x="3683" y="3713"/>
                <a:ext cx="315" cy="56"/>
              </a:xfrm>
              <a:custGeom>
                <a:avLst/>
                <a:gdLst>
                  <a:gd name="T0" fmla="*/ 947 w 947"/>
                  <a:gd name="T1" fmla="*/ 169 h 169"/>
                  <a:gd name="T2" fmla="*/ 841 w 947"/>
                  <a:gd name="T3" fmla="*/ 169 h 169"/>
                  <a:gd name="T4" fmla="*/ 841 w 947"/>
                  <a:gd name="T5" fmla="*/ 138 h 169"/>
                  <a:gd name="T6" fmla="*/ 947 w 947"/>
                  <a:gd name="T7" fmla="*/ 138 h 169"/>
                  <a:gd name="T8" fmla="*/ 947 w 947"/>
                  <a:gd name="T9" fmla="*/ 169 h 169"/>
                  <a:gd name="T10" fmla="*/ 947 w 947"/>
                  <a:gd name="T11" fmla="*/ 169 h 169"/>
                  <a:gd name="T12" fmla="*/ 104 w 947"/>
                  <a:gd name="T13" fmla="*/ 169 h 169"/>
                  <a:gd name="T14" fmla="*/ 0 w 947"/>
                  <a:gd name="T15" fmla="*/ 169 h 169"/>
                  <a:gd name="T16" fmla="*/ 0 w 947"/>
                  <a:gd name="T17" fmla="*/ 0 h 169"/>
                  <a:gd name="T18" fmla="*/ 947 w 947"/>
                  <a:gd name="T19" fmla="*/ 169 h 169"/>
                  <a:gd name="T20" fmla="*/ 104 w 947"/>
                  <a:gd name="T21" fmla="*/ 0 h 169"/>
                  <a:gd name="T22" fmla="*/ 104 w 947"/>
                  <a:gd name="T23" fmla="*/ 169 h 169"/>
                  <a:gd name="T24" fmla="*/ 947 w 947"/>
                  <a:gd name="T25" fmla="*/ 65 h 169"/>
                  <a:gd name="T26" fmla="*/ 841 w 947"/>
                  <a:gd name="T27" fmla="*/ 65 h 169"/>
                  <a:gd name="T28" fmla="*/ 104 w 947"/>
                  <a:gd name="T29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47" h="169">
                    <a:moveTo>
                      <a:pt x="947" y="169"/>
                    </a:moveTo>
                    <a:lnTo>
                      <a:pt x="841" y="169"/>
                    </a:lnTo>
                    <a:lnTo>
                      <a:pt x="841" y="138"/>
                    </a:lnTo>
                    <a:lnTo>
                      <a:pt x="947" y="138"/>
                    </a:lnTo>
                    <a:lnTo>
                      <a:pt x="947" y="169"/>
                    </a:lnTo>
                    <a:close/>
                    <a:moveTo>
                      <a:pt x="947" y="169"/>
                    </a:moveTo>
                    <a:lnTo>
                      <a:pt x="104" y="169"/>
                    </a:lnTo>
                    <a:lnTo>
                      <a:pt x="0" y="169"/>
                    </a:lnTo>
                    <a:lnTo>
                      <a:pt x="0" y="0"/>
                    </a:lnTo>
                    <a:lnTo>
                      <a:pt x="947" y="169"/>
                    </a:lnTo>
                    <a:close/>
                    <a:moveTo>
                      <a:pt x="104" y="0"/>
                    </a:moveTo>
                    <a:lnTo>
                      <a:pt x="104" y="169"/>
                    </a:lnTo>
                    <a:lnTo>
                      <a:pt x="947" y="65"/>
                    </a:lnTo>
                    <a:lnTo>
                      <a:pt x="841" y="65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AAB2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ru-RU"/>
              </a:p>
            </p:txBody>
          </p:sp>
          <p:sp>
            <p:nvSpPr>
              <p:cNvPr id="20" name="Rectangle 214"/>
              <p:cNvSpPr>
                <a:spLocks noChangeArrowheads="1"/>
              </p:cNvSpPr>
              <p:nvPr/>
            </p:nvSpPr>
            <p:spPr bwMode="auto">
              <a:xfrm>
                <a:off x="3963" y="3734"/>
                <a:ext cx="35" cy="25"/>
              </a:xfrm>
              <a:prstGeom prst="rect">
                <a:avLst/>
              </a:prstGeom>
              <a:solidFill>
                <a:srgbClr val="545B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ru-RU"/>
              </a:p>
            </p:txBody>
          </p:sp>
          <p:sp>
            <p:nvSpPr>
              <p:cNvPr id="21" name="Freeform 215"/>
              <p:cNvSpPr/>
              <p:nvPr/>
            </p:nvSpPr>
            <p:spPr bwMode="auto">
              <a:xfrm>
                <a:off x="3717" y="3713"/>
                <a:ext cx="246" cy="56"/>
              </a:xfrm>
              <a:custGeom>
                <a:avLst/>
                <a:gdLst>
                  <a:gd name="T0" fmla="*/ 737 w 737"/>
                  <a:gd name="T1" fmla="*/ 169 h 169"/>
                  <a:gd name="T2" fmla="*/ 0 w 737"/>
                  <a:gd name="T3" fmla="*/ 169 h 169"/>
                  <a:gd name="T4" fmla="*/ 0 w 737"/>
                  <a:gd name="T5" fmla="*/ 0 h 169"/>
                  <a:gd name="T6" fmla="*/ 737 w 737"/>
                  <a:gd name="T7" fmla="*/ 0 h 169"/>
                  <a:gd name="T8" fmla="*/ 737 w 737"/>
                  <a:gd name="T9" fmla="*/ 65 h 169"/>
                  <a:gd name="T10" fmla="*/ 737 w 737"/>
                  <a:gd name="T11" fmla="*/ 138 h 169"/>
                  <a:gd name="T12" fmla="*/ 737 w 737"/>
                  <a:gd name="T13" fmla="*/ 16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7" h="169">
                    <a:moveTo>
                      <a:pt x="737" y="169"/>
                    </a:moveTo>
                    <a:lnTo>
                      <a:pt x="0" y="169"/>
                    </a:lnTo>
                    <a:lnTo>
                      <a:pt x="0" y="0"/>
                    </a:lnTo>
                    <a:lnTo>
                      <a:pt x="737" y="0"/>
                    </a:lnTo>
                    <a:lnTo>
                      <a:pt x="737" y="65"/>
                    </a:lnTo>
                    <a:lnTo>
                      <a:pt x="737" y="138"/>
                    </a:lnTo>
                    <a:lnTo>
                      <a:pt x="737" y="16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ru-RU"/>
              </a:p>
            </p:txBody>
          </p:sp>
          <p:sp>
            <p:nvSpPr>
              <p:cNvPr id="22" name="Rectangle 216"/>
              <p:cNvSpPr>
                <a:spLocks noChangeArrowheads="1"/>
              </p:cNvSpPr>
              <p:nvPr/>
            </p:nvSpPr>
            <p:spPr bwMode="auto">
              <a:xfrm>
                <a:off x="3683" y="3699"/>
                <a:ext cx="315" cy="56"/>
              </a:xfrm>
              <a:prstGeom prst="rect">
                <a:avLst/>
              </a:prstGeom>
              <a:solidFill>
                <a:srgbClr val="FF00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ru-RU" dirty="0"/>
              </a:p>
            </p:txBody>
          </p:sp>
          <p:sp>
            <p:nvSpPr>
              <p:cNvPr id="23" name="Freeform 217"/>
              <p:cNvSpPr/>
              <p:nvPr/>
            </p:nvSpPr>
            <p:spPr bwMode="auto">
              <a:xfrm>
                <a:off x="2775" y="2802"/>
                <a:ext cx="2130" cy="65"/>
              </a:xfrm>
              <a:custGeom>
                <a:avLst/>
                <a:gdLst>
                  <a:gd name="T0" fmla="*/ 6341 w 6389"/>
                  <a:gd name="T1" fmla="*/ 194 h 194"/>
                  <a:gd name="T2" fmla="*/ 48 w 6389"/>
                  <a:gd name="T3" fmla="*/ 194 h 194"/>
                  <a:gd name="T4" fmla="*/ 0 w 6389"/>
                  <a:gd name="T5" fmla="*/ 0 h 194"/>
                  <a:gd name="T6" fmla="*/ 6389 w 6389"/>
                  <a:gd name="T7" fmla="*/ 0 h 194"/>
                  <a:gd name="T8" fmla="*/ 6341 w 6389"/>
                  <a:gd name="T9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89" h="194">
                    <a:moveTo>
                      <a:pt x="6341" y="194"/>
                    </a:moveTo>
                    <a:lnTo>
                      <a:pt x="48" y="194"/>
                    </a:lnTo>
                    <a:lnTo>
                      <a:pt x="0" y="0"/>
                    </a:lnTo>
                    <a:lnTo>
                      <a:pt x="6389" y="0"/>
                    </a:lnTo>
                    <a:lnTo>
                      <a:pt x="6341" y="19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ru-RU" dirty="0"/>
              </a:p>
            </p:txBody>
          </p:sp>
          <p:sp>
            <p:nvSpPr>
              <p:cNvPr id="1046" name="Rectangle 279"/>
              <p:cNvSpPr>
                <a:spLocks noChangeArrowheads="1"/>
              </p:cNvSpPr>
              <p:nvPr/>
            </p:nvSpPr>
            <p:spPr bwMode="auto">
              <a:xfrm>
                <a:off x="5323" y="1130"/>
                <a:ext cx="73" cy="8"/>
              </a:xfrm>
              <a:prstGeom prst="rect">
                <a:avLst/>
              </a:prstGeom>
              <a:solidFill>
                <a:srgbClr val="2420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ru-RU"/>
              </a:p>
            </p:txBody>
          </p:sp>
          <p:sp>
            <p:nvSpPr>
              <p:cNvPr id="1047" name="Rectangle 280"/>
              <p:cNvSpPr>
                <a:spLocks noChangeArrowheads="1"/>
              </p:cNvSpPr>
              <p:nvPr/>
            </p:nvSpPr>
            <p:spPr bwMode="auto">
              <a:xfrm>
                <a:off x="5323" y="1127"/>
                <a:ext cx="37" cy="3"/>
              </a:xfrm>
              <a:prstGeom prst="rect">
                <a:avLst/>
              </a:prstGeom>
              <a:solidFill>
                <a:srgbClr val="2621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ru-RU"/>
              </a:p>
            </p:txBody>
          </p:sp>
          <p:sp>
            <p:nvSpPr>
              <p:cNvPr id="1048" name="Rectangle 281"/>
              <p:cNvSpPr>
                <a:spLocks noChangeArrowheads="1"/>
              </p:cNvSpPr>
              <p:nvPr/>
            </p:nvSpPr>
            <p:spPr bwMode="auto">
              <a:xfrm>
                <a:off x="5323" y="1123"/>
                <a:ext cx="37" cy="4"/>
              </a:xfrm>
              <a:prstGeom prst="rect">
                <a:avLst/>
              </a:prstGeom>
              <a:solidFill>
                <a:srgbClr val="2421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ru-RU"/>
              </a:p>
            </p:txBody>
          </p:sp>
          <p:sp>
            <p:nvSpPr>
              <p:cNvPr id="1049" name="Rectangle 282"/>
              <p:cNvSpPr>
                <a:spLocks noChangeArrowheads="1"/>
              </p:cNvSpPr>
              <p:nvPr/>
            </p:nvSpPr>
            <p:spPr bwMode="auto">
              <a:xfrm>
                <a:off x="5360" y="1127"/>
                <a:ext cx="36" cy="3"/>
              </a:xfrm>
              <a:prstGeom prst="rect">
                <a:avLst/>
              </a:prstGeom>
              <a:solidFill>
                <a:srgbClr val="2521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ru-RU"/>
              </a:p>
            </p:txBody>
          </p:sp>
          <p:sp>
            <p:nvSpPr>
              <p:cNvPr id="1050" name="Rectangle 283"/>
              <p:cNvSpPr>
                <a:spLocks noChangeArrowheads="1"/>
              </p:cNvSpPr>
              <p:nvPr/>
            </p:nvSpPr>
            <p:spPr bwMode="auto">
              <a:xfrm>
                <a:off x="5360" y="1123"/>
                <a:ext cx="36" cy="4"/>
              </a:xfrm>
              <a:prstGeom prst="rect">
                <a:avLst/>
              </a:prstGeom>
              <a:solidFill>
                <a:srgbClr val="2621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ru-RU"/>
              </a:p>
            </p:txBody>
          </p:sp>
          <p:sp>
            <p:nvSpPr>
              <p:cNvPr id="1052" name="Rectangle 285"/>
              <p:cNvSpPr>
                <a:spLocks noChangeArrowheads="1"/>
              </p:cNvSpPr>
              <p:nvPr/>
            </p:nvSpPr>
            <p:spPr bwMode="auto">
              <a:xfrm>
                <a:off x="5323" y="1115"/>
                <a:ext cx="37" cy="8"/>
              </a:xfrm>
              <a:prstGeom prst="rect">
                <a:avLst/>
              </a:prstGeom>
              <a:solidFill>
                <a:srgbClr val="1D1E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ru-RU"/>
              </a:p>
            </p:txBody>
          </p:sp>
          <p:sp>
            <p:nvSpPr>
              <p:cNvPr id="1053" name="Rectangle 286"/>
              <p:cNvSpPr>
                <a:spLocks noChangeArrowheads="1"/>
              </p:cNvSpPr>
              <p:nvPr/>
            </p:nvSpPr>
            <p:spPr bwMode="auto">
              <a:xfrm>
                <a:off x="5360" y="1115"/>
                <a:ext cx="36" cy="8"/>
              </a:xfrm>
              <a:prstGeom prst="rect">
                <a:avLst/>
              </a:prstGeom>
              <a:solidFill>
                <a:srgbClr val="2421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ru-RU"/>
              </a:p>
            </p:txBody>
          </p:sp>
          <p:sp>
            <p:nvSpPr>
              <p:cNvPr id="1054" name="Rectangle 287"/>
              <p:cNvSpPr>
                <a:spLocks noChangeArrowheads="1"/>
              </p:cNvSpPr>
              <p:nvPr/>
            </p:nvSpPr>
            <p:spPr bwMode="auto">
              <a:xfrm>
                <a:off x="5323" y="1107"/>
                <a:ext cx="37" cy="8"/>
              </a:xfrm>
              <a:prstGeom prst="rect">
                <a:avLst/>
              </a:prstGeom>
              <a:solidFill>
                <a:srgbClr val="2528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ru-RU"/>
              </a:p>
            </p:txBody>
          </p:sp>
          <p:sp>
            <p:nvSpPr>
              <p:cNvPr id="1055" name="Rectangle 288"/>
              <p:cNvSpPr>
                <a:spLocks noChangeArrowheads="1"/>
              </p:cNvSpPr>
              <p:nvPr/>
            </p:nvSpPr>
            <p:spPr bwMode="auto">
              <a:xfrm>
                <a:off x="5360" y="1107"/>
                <a:ext cx="36" cy="8"/>
              </a:xfrm>
              <a:prstGeom prst="rect">
                <a:avLst/>
              </a:prstGeom>
              <a:solidFill>
                <a:srgbClr val="2B28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ru-RU"/>
              </a:p>
            </p:txBody>
          </p:sp>
          <p:pic>
            <p:nvPicPr>
              <p:cNvPr id="1327" name="Picture 303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5" y="1156"/>
                <a:ext cx="12" cy="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57" name="Freeform 305"/>
              <p:cNvSpPr/>
              <p:nvPr/>
            </p:nvSpPr>
            <p:spPr bwMode="auto">
              <a:xfrm>
                <a:off x="3057" y="2746"/>
                <a:ext cx="314" cy="60"/>
              </a:xfrm>
              <a:custGeom>
                <a:avLst/>
                <a:gdLst>
                  <a:gd name="T0" fmla="*/ 3 w 942"/>
                  <a:gd name="T1" fmla="*/ 179 h 179"/>
                  <a:gd name="T2" fmla="*/ 942 w 942"/>
                  <a:gd name="T3" fmla="*/ 23 h 179"/>
                  <a:gd name="T4" fmla="*/ 939 w 942"/>
                  <a:gd name="T5" fmla="*/ 0 h 179"/>
                  <a:gd name="T6" fmla="*/ 0 w 942"/>
                  <a:gd name="T7" fmla="*/ 156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42" h="179">
                    <a:moveTo>
                      <a:pt x="3" y="179"/>
                    </a:moveTo>
                    <a:lnTo>
                      <a:pt x="942" y="23"/>
                    </a:lnTo>
                    <a:lnTo>
                      <a:pt x="939" y="0"/>
                    </a:lnTo>
                    <a:lnTo>
                      <a:pt x="0" y="15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ru-RU"/>
              </a:p>
            </p:txBody>
          </p:sp>
          <p:sp>
            <p:nvSpPr>
              <p:cNvPr id="1058" name="Freeform 306"/>
              <p:cNvSpPr/>
              <p:nvPr/>
            </p:nvSpPr>
            <p:spPr bwMode="auto">
              <a:xfrm>
                <a:off x="3474" y="2746"/>
                <a:ext cx="315" cy="60"/>
              </a:xfrm>
              <a:custGeom>
                <a:avLst/>
                <a:gdLst>
                  <a:gd name="T0" fmla="*/ 0 w 944"/>
                  <a:gd name="T1" fmla="*/ 23 h 179"/>
                  <a:gd name="T2" fmla="*/ 940 w 944"/>
                  <a:gd name="T3" fmla="*/ 179 h 179"/>
                  <a:gd name="T4" fmla="*/ 944 w 944"/>
                  <a:gd name="T5" fmla="*/ 156 h 179"/>
                  <a:gd name="T6" fmla="*/ 3 w 944"/>
                  <a:gd name="T7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44" h="179">
                    <a:moveTo>
                      <a:pt x="0" y="23"/>
                    </a:moveTo>
                    <a:lnTo>
                      <a:pt x="940" y="179"/>
                    </a:lnTo>
                    <a:lnTo>
                      <a:pt x="944" y="156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ru-RU"/>
              </a:p>
            </p:txBody>
          </p:sp>
          <p:sp>
            <p:nvSpPr>
              <p:cNvPr id="1059" name="Freeform 307"/>
              <p:cNvSpPr/>
              <p:nvPr/>
            </p:nvSpPr>
            <p:spPr bwMode="auto">
              <a:xfrm>
                <a:off x="3892" y="2746"/>
                <a:ext cx="315" cy="60"/>
              </a:xfrm>
              <a:custGeom>
                <a:avLst/>
                <a:gdLst>
                  <a:gd name="T0" fmla="*/ 4 w 944"/>
                  <a:gd name="T1" fmla="*/ 179 h 179"/>
                  <a:gd name="T2" fmla="*/ 944 w 944"/>
                  <a:gd name="T3" fmla="*/ 23 h 179"/>
                  <a:gd name="T4" fmla="*/ 939 w 944"/>
                  <a:gd name="T5" fmla="*/ 0 h 179"/>
                  <a:gd name="T6" fmla="*/ 0 w 944"/>
                  <a:gd name="T7" fmla="*/ 156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44" h="179">
                    <a:moveTo>
                      <a:pt x="4" y="179"/>
                    </a:moveTo>
                    <a:lnTo>
                      <a:pt x="944" y="23"/>
                    </a:lnTo>
                    <a:lnTo>
                      <a:pt x="939" y="0"/>
                    </a:lnTo>
                    <a:lnTo>
                      <a:pt x="0" y="15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ru-RU"/>
              </a:p>
            </p:txBody>
          </p:sp>
          <p:sp>
            <p:nvSpPr>
              <p:cNvPr id="1060" name="Freeform 308"/>
              <p:cNvSpPr/>
              <p:nvPr/>
            </p:nvSpPr>
            <p:spPr bwMode="auto">
              <a:xfrm>
                <a:off x="4309" y="2746"/>
                <a:ext cx="325" cy="60"/>
              </a:xfrm>
              <a:custGeom>
                <a:avLst/>
                <a:gdLst>
                  <a:gd name="T0" fmla="*/ 0 w 975"/>
                  <a:gd name="T1" fmla="*/ 23 h 179"/>
                  <a:gd name="T2" fmla="*/ 972 w 975"/>
                  <a:gd name="T3" fmla="*/ 179 h 179"/>
                  <a:gd name="T4" fmla="*/ 975 w 975"/>
                  <a:gd name="T5" fmla="*/ 156 h 179"/>
                  <a:gd name="T6" fmla="*/ 5 w 975"/>
                  <a:gd name="T7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75" h="179">
                    <a:moveTo>
                      <a:pt x="0" y="23"/>
                    </a:moveTo>
                    <a:lnTo>
                      <a:pt x="972" y="179"/>
                    </a:lnTo>
                    <a:lnTo>
                      <a:pt x="975" y="156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ru-RU"/>
              </a:p>
            </p:txBody>
          </p:sp>
          <p:sp>
            <p:nvSpPr>
              <p:cNvPr id="1061" name="Rectangle 309"/>
              <p:cNvSpPr>
                <a:spLocks noChangeArrowheads="1"/>
              </p:cNvSpPr>
              <p:nvPr/>
            </p:nvSpPr>
            <p:spPr bwMode="auto">
              <a:xfrm>
                <a:off x="3640" y="2964"/>
                <a:ext cx="400" cy="28"/>
              </a:xfrm>
              <a:prstGeom prst="rect">
                <a:avLst/>
              </a:prstGeom>
              <a:solidFill>
                <a:srgbClr val="FF00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ru-RU"/>
              </a:p>
            </p:txBody>
          </p:sp>
          <p:pic>
            <p:nvPicPr>
              <p:cNvPr id="1363" name="Picture 339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53" y="1850"/>
                <a:ext cx="12" cy="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62" name="Freeform 350"/>
              <p:cNvSpPr/>
              <p:nvPr/>
            </p:nvSpPr>
            <p:spPr bwMode="auto">
              <a:xfrm>
                <a:off x="3899" y="3881"/>
                <a:ext cx="27" cy="32"/>
              </a:xfrm>
              <a:custGeom>
                <a:avLst/>
                <a:gdLst>
                  <a:gd name="T0" fmla="*/ 66 w 79"/>
                  <a:gd name="T1" fmla="*/ 0 h 95"/>
                  <a:gd name="T2" fmla="*/ 51 w 79"/>
                  <a:gd name="T3" fmla="*/ 16 h 95"/>
                  <a:gd name="T4" fmla="*/ 40 w 79"/>
                  <a:gd name="T5" fmla="*/ 34 h 95"/>
                  <a:gd name="T6" fmla="*/ 28 w 79"/>
                  <a:gd name="T7" fmla="*/ 29 h 95"/>
                  <a:gd name="T8" fmla="*/ 27 w 79"/>
                  <a:gd name="T9" fmla="*/ 23 h 95"/>
                  <a:gd name="T10" fmla="*/ 18 w 79"/>
                  <a:gd name="T11" fmla="*/ 17 h 95"/>
                  <a:gd name="T12" fmla="*/ 12 w 79"/>
                  <a:gd name="T13" fmla="*/ 17 h 95"/>
                  <a:gd name="T14" fmla="*/ 7 w 79"/>
                  <a:gd name="T15" fmla="*/ 19 h 95"/>
                  <a:gd name="T16" fmla="*/ 0 w 79"/>
                  <a:gd name="T17" fmla="*/ 27 h 95"/>
                  <a:gd name="T18" fmla="*/ 0 w 79"/>
                  <a:gd name="T19" fmla="*/ 33 h 95"/>
                  <a:gd name="T20" fmla="*/ 1 w 79"/>
                  <a:gd name="T21" fmla="*/ 39 h 95"/>
                  <a:gd name="T22" fmla="*/ 10 w 79"/>
                  <a:gd name="T23" fmla="*/ 46 h 95"/>
                  <a:gd name="T24" fmla="*/ 15 w 79"/>
                  <a:gd name="T25" fmla="*/ 46 h 95"/>
                  <a:gd name="T26" fmla="*/ 20 w 79"/>
                  <a:gd name="T27" fmla="*/ 45 h 95"/>
                  <a:gd name="T28" fmla="*/ 31 w 79"/>
                  <a:gd name="T29" fmla="*/ 50 h 95"/>
                  <a:gd name="T30" fmla="*/ 23 w 79"/>
                  <a:gd name="T31" fmla="*/ 70 h 95"/>
                  <a:gd name="T32" fmla="*/ 18 w 79"/>
                  <a:gd name="T33" fmla="*/ 92 h 95"/>
                  <a:gd name="T34" fmla="*/ 36 w 79"/>
                  <a:gd name="T35" fmla="*/ 95 h 95"/>
                  <a:gd name="T36" fmla="*/ 41 w 79"/>
                  <a:gd name="T37" fmla="*/ 72 h 95"/>
                  <a:gd name="T38" fmla="*/ 63 w 79"/>
                  <a:gd name="T39" fmla="*/ 30 h 95"/>
                  <a:gd name="T40" fmla="*/ 79 w 79"/>
                  <a:gd name="T41" fmla="*/ 13 h 95"/>
                  <a:gd name="T42" fmla="*/ 66 w 79"/>
                  <a:gd name="T43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9" h="95">
                    <a:moveTo>
                      <a:pt x="66" y="0"/>
                    </a:moveTo>
                    <a:lnTo>
                      <a:pt x="51" y="16"/>
                    </a:lnTo>
                    <a:lnTo>
                      <a:pt x="40" y="34"/>
                    </a:lnTo>
                    <a:lnTo>
                      <a:pt x="28" y="29"/>
                    </a:lnTo>
                    <a:lnTo>
                      <a:pt x="27" y="23"/>
                    </a:lnTo>
                    <a:lnTo>
                      <a:pt x="18" y="17"/>
                    </a:lnTo>
                    <a:lnTo>
                      <a:pt x="12" y="17"/>
                    </a:lnTo>
                    <a:lnTo>
                      <a:pt x="7" y="19"/>
                    </a:lnTo>
                    <a:lnTo>
                      <a:pt x="0" y="27"/>
                    </a:lnTo>
                    <a:lnTo>
                      <a:pt x="0" y="33"/>
                    </a:lnTo>
                    <a:lnTo>
                      <a:pt x="1" y="39"/>
                    </a:lnTo>
                    <a:lnTo>
                      <a:pt x="10" y="46"/>
                    </a:lnTo>
                    <a:lnTo>
                      <a:pt x="15" y="46"/>
                    </a:lnTo>
                    <a:lnTo>
                      <a:pt x="20" y="45"/>
                    </a:lnTo>
                    <a:lnTo>
                      <a:pt x="31" y="50"/>
                    </a:lnTo>
                    <a:lnTo>
                      <a:pt x="23" y="70"/>
                    </a:lnTo>
                    <a:lnTo>
                      <a:pt x="18" y="92"/>
                    </a:lnTo>
                    <a:lnTo>
                      <a:pt x="36" y="95"/>
                    </a:lnTo>
                    <a:lnTo>
                      <a:pt x="41" y="72"/>
                    </a:lnTo>
                    <a:lnTo>
                      <a:pt x="63" y="30"/>
                    </a:lnTo>
                    <a:lnTo>
                      <a:pt x="79" y="13"/>
                    </a:ln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ru-RU"/>
              </a:p>
            </p:txBody>
          </p:sp>
          <p:sp>
            <p:nvSpPr>
              <p:cNvPr id="1063" name="Freeform 351"/>
              <p:cNvSpPr/>
              <p:nvPr/>
            </p:nvSpPr>
            <p:spPr bwMode="auto">
              <a:xfrm>
                <a:off x="3939" y="3847"/>
                <a:ext cx="40" cy="27"/>
              </a:xfrm>
              <a:custGeom>
                <a:avLst/>
                <a:gdLst>
                  <a:gd name="T0" fmla="*/ 81 w 120"/>
                  <a:gd name="T1" fmla="*/ 45 h 79"/>
                  <a:gd name="T2" fmla="*/ 73 w 120"/>
                  <a:gd name="T3" fmla="*/ 45 h 79"/>
                  <a:gd name="T4" fmla="*/ 68 w 120"/>
                  <a:gd name="T5" fmla="*/ 46 h 79"/>
                  <a:gd name="T6" fmla="*/ 66 w 120"/>
                  <a:gd name="T7" fmla="*/ 31 h 79"/>
                  <a:gd name="T8" fmla="*/ 72 w 120"/>
                  <a:gd name="T9" fmla="*/ 25 h 79"/>
                  <a:gd name="T10" fmla="*/ 72 w 120"/>
                  <a:gd name="T11" fmla="*/ 15 h 79"/>
                  <a:gd name="T12" fmla="*/ 71 w 120"/>
                  <a:gd name="T13" fmla="*/ 9 h 79"/>
                  <a:gd name="T14" fmla="*/ 60 w 120"/>
                  <a:gd name="T15" fmla="*/ 0 h 79"/>
                  <a:gd name="T16" fmla="*/ 53 w 120"/>
                  <a:gd name="T17" fmla="*/ 0 h 79"/>
                  <a:gd name="T18" fmla="*/ 46 w 120"/>
                  <a:gd name="T19" fmla="*/ 2 h 79"/>
                  <a:gd name="T20" fmla="*/ 39 w 120"/>
                  <a:gd name="T21" fmla="*/ 12 h 79"/>
                  <a:gd name="T22" fmla="*/ 39 w 120"/>
                  <a:gd name="T23" fmla="*/ 19 h 79"/>
                  <a:gd name="T24" fmla="*/ 40 w 120"/>
                  <a:gd name="T25" fmla="*/ 28 h 79"/>
                  <a:gd name="T26" fmla="*/ 47 w 120"/>
                  <a:gd name="T27" fmla="*/ 33 h 79"/>
                  <a:gd name="T28" fmla="*/ 49 w 120"/>
                  <a:gd name="T29" fmla="*/ 48 h 79"/>
                  <a:gd name="T30" fmla="*/ 24 w 120"/>
                  <a:gd name="T31" fmla="*/ 54 h 79"/>
                  <a:gd name="T32" fmla="*/ 0 w 120"/>
                  <a:gd name="T33" fmla="*/ 64 h 79"/>
                  <a:gd name="T34" fmla="*/ 8 w 120"/>
                  <a:gd name="T35" fmla="*/ 79 h 79"/>
                  <a:gd name="T36" fmla="*/ 24 w 120"/>
                  <a:gd name="T37" fmla="*/ 72 h 79"/>
                  <a:gd name="T38" fmla="*/ 60 w 120"/>
                  <a:gd name="T39" fmla="*/ 64 h 79"/>
                  <a:gd name="T40" fmla="*/ 81 w 120"/>
                  <a:gd name="T41" fmla="*/ 64 h 79"/>
                  <a:gd name="T42" fmla="*/ 98 w 120"/>
                  <a:gd name="T43" fmla="*/ 64 h 79"/>
                  <a:gd name="T44" fmla="*/ 115 w 120"/>
                  <a:gd name="T45" fmla="*/ 68 h 79"/>
                  <a:gd name="T46" fmla="*/ 120 w 120"/>
                  <a:gd name="T47" fmla="*/ 49 h 79"/>
                  <a:gd name="T48" fmla="*/ 99 w 120"/>
                  <a:gd name="T49" fmla="*/ 46 h 79"/>
                  <a:gd name="T50" fmla="*/ 81 w 120"/>
                  <a:gd name="T51" fmla="*/ 45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0" h="79">
                    <a:moveTo>
                      <a:pt x="81" y="45"/>
                    </a:moveTo>
                    <a:lnTo>
                      <a:pt x="73" y="45"/>
                    </a:lnTo>
                    <a:lnTo>
                      <a:pt x="68" y="46"/>
                    </a:lnTo>
                    <a:lnTo>
                      <a:pt x="66" y="31"/>
                    </a:lnTo>
                    <a:lnTo>
                      <a:pt x="72" y="25"/>
                    </a:lnTo>
                    <a:lnTo>
                      <a:pt x="72" y="15"/>
                    </a:lnTo>
                    <a:lnTo>
                      <a:pt x="71" y="9"/>
                    </a:lnTo>
                    <a:lnTo>
                      <a:pt x="60" y="0"/>
                    </a:lnTo>
                    <a:lnTo>
                      <a:pt x="53" y="0"/>
                    </a:lnTo>
                    <a:lnTo>
                      <a:pt x="46" y="2"/>
                    </a:lnTo>
                    <a:lnTo>
                      <a:pt x="39" y="12"/>
                    </a:lnTo>
                    <a:lnTo>
                      <a:pt x="39" y="19"/>
                    </a:lnTo>
                    <a:lnTo>
                      <a:pt x="40" y="28"/>
                    </a:lnTo>
                    <a:lnTo>
                      <a:pt x="47" y="33"/>
                    </a:lnTo>
                    <a:lnTo>
                      <a:pt x="49" y="48"/>
                    </a:lnTo>
                    <a:lnTo>
                      <a:pt x="24" y="54"/>
                    </a:lnTo>
                    <a:lnTo>
                      <a:pt x="0" y="64"/>
                    </a:lnTo>
                    <a:lnTo>
                      <a:pt x="8" y="79"/>
                    </a:lnTo>
                    <a:lnTo>
                      <a:pt x="24" y="72"/>
                    </a:lnTo>
                    <a:lnTo>
                      <a:pt x="60" y="64"/>
                    </a:lnTo>
                    <a:lnTo>
                      <a:pt x="81" y="64"/>
                    </a:lnTo>
                    <a:lnTo>
                      <a:pt x="98" y="64"/>
                    </a:lnTo>
                    <a:lnTo>
                      <a:pt x="115" y="68"/>
                    </a:lnTo>
                    <a:lnTo>
                      <a:pt x="120" y="49"/>
                    </a:lnTo>
                    <a:lnTo>
                      <a:pt x="99" y="46"/>
                    </a:lnTo>
                    <a:lnTo>
                      <a:pt x="81" y="45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ru-RU"/>
              </a:p>
            </p:txBody>
          </p:sp>
          <p:sp>
            <p:nvSpPr>
              <p:cNvPr id="1076" name="Freeform 364"/>
              <p:cNvSpPr/>
              <p:nvPr/>
            </p:nvSpPr>
            <p:spPr bwMode="auto">
              <a:xfrm>
                <a:off x="3335" y="3902"/>
                <a:ext cx="55" cy="59"/>
              </a:xfrm>
              <a:custGeom>
                <a:avLst/>
                <a:gdLst>
                  <a:gd name="T0" fmla="*/ 0 w 164"/>
                  <a:gd name="T1" fmla="*/ 87 h 177"/>
                  <a:gd name="T2" fmla="*/ 0 w 164"/>
                  <a:gd name="T3" fmla="*/ 70 h 177"/>
                  <a:gd name="T4" fmla="*/ 13 w 164"/>
                  <a:gd name="T5" fmla="*/ 39 h 177"/>
                  <a:gd name="T6" fmla="*/ 34 w 164"/>
                  <a:gd name="T7" fmla="*/ 14 h 177"/>
                  <a:gd name="T8" fmla="*/ 65 w 164"/>
                  <a:gd name="T9" fmla="*/ 0 h 177"/>
                  <a:gd name="T10" fmla="*/ 83 w 164"/>
                  <a:gd name="T11" fmla="*/ 0 h 177"/>
                  <a:gd name="T12" fmla="*/ 102 w 164"/>
                  <a:gd name="T13" fmla="*/ 0 h 177"/>
                  <a:gd name="T14" fmla="*/ 131 w 164"/>
                  <a:gd name="T15" fmla="*/ 14 h 177"/>
                  <a:gd name="T16" fmla="*/ 153 w 164"/>
                  <a:gd name="T17" fmla="*/ 39 h 177"/>
                  <a:gd name="T18" fmla="*/ 164 w 164"/>
                  <a:gd name="T19" fmla="*/ 72 h 177"/>
                  <a:gd name="T20" fmla="*/ 164 w 164"/>
                  <a:gd name="T21" fmla="*/ 90 h 177"/>
                  <a:gd name="T22" fmla="*/ 164 w 164"/>
                  <a:gd name="T23" fmla="*/ 96 h 177"/>
                  <a:gd name="T24" fmla="*/ 27 w 164"/>
                  <a:gd name="T25" fmla="*/ 96 h 177"/>
                  <a:gd name="T26" fmla="*/ 29 w 164"/>
                  <a:gd name="T27" fmla="*/ 109 h 177"/>
                  <a:gd name="T28" fmla="*/ 37 w 164"/>
                  <a:gd name="T29" fmla="*/ 129 h 177"/>
                  <a:gd name="T30" fmla="*/ 53 w 164"/>
                  <a:gd name="T31" fmla="*/ 145 h 177"/>
                  <a:gd name="T32" fmla="*/ 75 w 164"/>
                  <a:gd name="T33" fmla="*/ 155 h 177"/>
                  <a:gd name="T34" fmla="*/ 88 w 164"/>
                  <a:gd name="T35" fmla="*/ 155 h 177"/>
                  <a:gd name="T36" fmla="*/ 102 w 164"/>
                  <a:gd name="T37" fmla="*/ 155 h 177"/>
                  <a:gd name="T38" fmla="*/ 130 w 164"/>
                  <a:gd name="T39" fmla="*/ 144 h 177"/>
                  <a:gd name="T40" fmla="*/ 141 w 164"/>
                  <a:gd name="T41" fmla="*/ 133 h 177"/>
                  <a:gd name="T42" fmla="*/ 153 w 164"/>
                  <a:gd name="T43" fmla="*/ 151 h 177"/>
                  <a:gd name="T44" fmla="*/ 140 w 164"/>
                  <a:gd name="T45" fmla="*/ 162 h 177"/>
                  <a:gd name="T46" fmla="*/ 107 w 164"/>
                  <a:gd name="T47" fmla="*/ 177 h 177"/>
                  <a:gd name="T48" fmla="*/ 86 w 164"/>
                  <a:gd name="T49" fmla="*/ 177 h 177"/>
                  <a:gd name="T50" fmla="*/ 68 w 164"/>
                  <a:gd name="T51" fmla="*/ 177 h 177"/>
                  <a:gd name="T52" fmla="*/ 36 w 164"/>
                  <a:gd name="T53" fmla="*/ 164 h 177"/>
                  <a:gd name="T54" fmla="*/ 13 w 164"/>
                  <a:gd name="T55" fmla="*/ 139 h 177"/>
                  <a:gd name="T56" fmla="*/ 0 w 164"/>
                  <a:gd name="T57" fmla="*/ 108 h 177"/>
                  <a:gd name="T58" fmla="*/ 0 w 164"/>
                  <a:gd name="T59" fmla="*/ 8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64" h="177">
                    <a:moveTo>
                      <a:pt x="0" y="87"/>
                    </a:moveTo>
                    <a:lnTo>
                      <a:pt x="0" y="70"/>
                    </a:lnTo>
                    <a:lnTo>
                      <a:pt x="13" y="39"/>
                    </a:lnTo>
                    <a:lnTo>
                      <a:pt x="34" y="14"/>
                    </a:lnTo>
                    <a:lnTo>
                      <a:pt x="65" y="0"/>
                    </a:lnTo>
                    <a:lnTo>
                      <a:pt x="83" y="0"/>
                    </a:lnTo>
                    <a:lnTo>
                      <a:pt x="102" y="0"/>
                    </a:lnTo>
                    <a:lnTo>
                      <a:pt x="131" y="14"/>
                    </a:lnTo>
                    <a:lnTo>
                      <a:pt x="153" y="39"/>
                    </a:lnTo>
                    <a:lnTo>
                      <a:pt x="164" y="72"/>
                    </a:lnTo>
                    <a:lnTo>
                      <a:pt x="164" y="90"/>
                    </a:lnTo>
                    <a:lnTo>
                      <a:pt x="164" y="96"/>
                    </a:lnTo>
                    <a:lnTo>
                      <a:pt x="27" y="96"/>
                    </a:lnTo>
                    <a:lnTo>
                      <a:pt x="29" y="109"/>
                    </a:lnTo>
                    <a:lnTo>
                      <a:pt x="37" y="129"/>
                    </a:lnTo>
                    <a:lnTo>
                      <a:pt x="53" y="145"/>
                    </a:lnTo>
                    <a:lnTo>
                      <a:pt x="75" y="155"/>
                    </a:lnTo>
                    <a:lnTo>
                      <a:pt x="88" y="155"/>
                    </a:lnTo>
                    <a:lnTo>
                      <a:pt x="102" y="155"/>
                    </a:lnTo>
                    <a:lnTo>
                      <a:pt x="130" y="144"/>
                    </a:lnTo>
                    <a:lnTo>
                      <a:pt x="141" y="133"/>
                    </a:lnTo>
                    <a:lnTo>
                      <a:pt x="153" y="151"/>
                    </a:lnTo>
                    <a:lnTo>
                      <a:pt x="140" y="162"/>
                    </a:lnTo>
                    <a:lnTo>
                      <a:pt x="107" y="177"/>
                    </a:lnTo>
                    <a:lnTo>
                      <a:pt x="86" y="177"/>
                    </a:lnTo>
                    <a:lnTo>
                      <a:pt x="68" y="177"/>
                    </a:lnTo>
                    <a:lnTo>
                      <a:pt x="36" y="164"/>
                    </a:lnTo>
                    <a:lnTo>
                      <a:pt x="13" y="139"/>
                    </a:lnTo>
                    <a:lnTo>
                      <a:pt x="0" y="108"/>
                    </a:lnTo>
                    <a:lnTo>
                      <a:pt x="0" y="8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ru-RU"/>
              </a:p>
            </p:txBody>
          </p:sp>
        </p:grpSp>
        <p:sp>
          <p:nvSpPr>
            <p:cNvPr id="382" name="Rectangle 226"/>
            <p:cNvSpPr>
              <a:spLocks noChangeArrowheads="1"/>
            </p:cNvSpPr>
            <p:nvPr/>
          </p:nvSpPr>
          <p:spPr bwMode="auto">
            <a:xfrm>
              <a:off x="4061051" y="4460399"/>
              <a:ext cx="4824413" cy="926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ru-RU" dirty="0"/>
            </a:p>
          </p:txBody>
        </p:sp>
        <p:sp>
          <p:nvSpPr>
            <p:cNvPr id="389" name="Rectangle 238"/>
            <p:cNvSpPr>
              <a:spLocks noChangeArrowheads="1"/>
            </p:cNvSpPr>
            <p:nvPr/>
          </p:nvSpPr>
          <p:spPr bwMode="auto">
            <a:xfrm>
              <a:off x="4061050" y="1945958"/>
              <a:ext cx="115888" cy="254377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ru-RU" dirty="0"/>
            </a:p>
          </p:txBody>
        </p:sp>
        <p:sp>
          <p:nvSpPr>
            <p:cNvPr id="390" name="Rectangle 238"/>
            <p:cNvSpPr>
              <a:spLocks noChangeArrowheads="1"/>
            </p:cNvSpPr>
            <p:nvPr/>
          </p:nvSpPr>
          <p:spPr bwMode="auto">
            <a:xfrm rot="5400000">
              <a:off x="6483181" y="-473125"/>
              <a:ext cx="89451" cy="491784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ru-RU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95" name="Rectangle 238"/>
            <p:cNvSpPr>
              <a:spLocks noChangeArrowheads="1"/>
            </p:cNvSpPr>
            <p:nvPr/>
          </p:nvSpPr>
          <p:spPr bwMode="auto">
            <a:xfrm>
              <a:off x="8885464" y="1942881"/>
              <a:ext cx="115888" cy="26101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ru-RU" dirty="0"/>
            </a:p>
          </p:txBody>
        </p:sp>
      </p:grpSp>
      <p:pic>
        <p:nvPicPr>
          <p:cNvPr id="2" name="Скринкаст (online-video-cutter.com)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675538" y="2103437"/>
            <a:ext cx="4716558" cy="24406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8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09550" y="-76200"/>
            <a:ext cx="12528550" cy="70294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810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Широкоэкранный</PresentationFormat>
  <Paragraphs>0</Paragraphs>
  <Slides>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6" baseType="lpstr">
      <vt:lpstr>Arial</vt:lpstr>
      <vt:lpstr>SimSun</vt:lpstr>
      <vt:lpstr>Wingdings</vt:lpstr>
      <vt:lpstr>Microsoft YaHei</vt:lpstr>
      <vt:lpstr>Arial Unicode MS</vt:lpstr>
      <vt:lpstr>Calibri Light</vt:lpstr>
      <vt:lpstr>Calibri</vt:lpstr>
      <vt:lpstr>Тема 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Askar</dc:creator>
  <cp:lastModifiedBy>Askar</cp:lastModifiedBy>
  <cp:revision>15</cp:revision>
  <dcterms:created xsi:type="dcterms:W3CDTF">2023-10-14T21:45:00Z</dcterms:created>
  <dcterms:modified xsi:type="dcterms:W3CDTF">2023-10-16T18:26:35Z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87B1080711604A4DB327EA09244EE602_12</vt:lpwstr>
  </property>
  <property fmtid="{D5CDD505-2E9C-101B-9397-08002B2CF9AE}" pid="3" name="KSOProductBuildVer">
    <vt:lpwstr>1049-12.2.0.13266</vt:lpwstr>
  </property>
</Properties>
</file>